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3" r:id="rId2"/>
    <p:sldId id="315" r:id="rId3"/>
    <p:sldId id="305" r:id="rId4"/>
    <p:sldId id="306" r:id="rId5"/>
    <p:sldId id="307" r:id="rId6"/>
    <p:sldId id="308" r:id="rId7"/>
    <p:sldId id="312" r:id="rId8"/>
    <p:sldId id="313" r:id="rId9"/>
    <p:sldId id="311" r:id="rId10"/>
  </p:sldIdLst>
  <p:sldSz cx="9144000" cy="6858000" type="screen4x3"/>
  <p:notesSz cx="6834188" cy="9979025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CC00FF"/>
    <a:srgbClr val="990000"/>
    <a:srgbClr val="8FC7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44" autoAdjust="0"/>
    <p:restoredTop sz="96987" autoAdjust="0"/>
  </p:normalViewPr>
  <p:slideViewPr>
    <p:cSldViewPr>
      <p:cViewPr>
        <p:scale>
          <a:sx n="70" d="100"/>
          <a:sy n="70" d="100"/>
        </p:scale>
        <p:origin x="-1116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0014F-2350-401C-B1E8-330D74FD0ECF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5AD30-74C7-432D-97CD-EB093CBA9B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9451C-1CB2-4426-8DB5-CF452A25D8B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A0EEF-D949-45BE-AC53-0193C1C27CF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E7144-C008-4BB9-95FD-69004BBD3F8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EC31D-E946-4427-AF38-4BD24551C5C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64B09-EDD8-41E3-B204-403C7DCA6A4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9DFD5-954C-4781-AA01-3339F0B4628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6D3BC-A702-4424-8BB1-99344CB0EE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C1633-03D6-4F77-8641-363F829824B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9FB13-6A96-4A39-8555-FB10A8D042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78982-B421-4577-9701-6306C5620A7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74070-5EA2-4A87-AAA7-C288A3AD095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1F1B6AA-47DF-413E-A86C-FDE40E661FD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2907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303nachalnica</cp:lastModifiedBy>
  <cp:revision>70</cp:revision>
  <dcterms:created xsi:type="dcterms:W3CDTF">2016-03-28T12:44:43Z</dcterms:created>
  <dcterms:modified xsi:type="dcterms:W3CDTF">2016-06-23T08:09:57Z</dcterms:modified>
</cp:coreProperties>
</file>