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2"/>
  </p:notesMasterIdLst>
  <p:handoutMasterIdLst>
    <p:handoutMasterId r:id="rId13"/>
  </p:handoutMasterIdLst>
  <p:sldIdLst>
    <p:sldId id="256" r:id="rId4"/>
    <p:sldId id="269" r:id="rId5"/>
    <p:sldId id="263" r:id="rId6"/>
    <p:sldId id="262" r:id="rId7"/>
    <p:sldId id="271" r:id="rId8"/>
    <p:sldId id="268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астасия" initials="А" lastIdx="2" clrIdx="0">
    <p:extLst>
      <p:ext uri="{19B8F6BF-5375-455C-9EA6-DF929625EA0E}">
        <p15:presenceInfo xmlns:p15="http://schemas.microsoft.com/office/powerpoint/2012/main" xmlns="" userId="Анастас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66"/>
    <a:srgbClr val="009A46"/>
    <a:srgbClr val="FFFFFF"/>
    <a:srgbClr val="3A3A3A"/>
    <a:srgbClr val="005BE2"/>
    <a:srgbClr val="0066FF"/>
    <a:srgbClr val="7598DD"/>
    <a:srgbClr val="3366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3" autoAdjust="0"/>
    <p:restoredTop sz="91003" autoAdjust="0"/>
  </p:normalViewPr>
  <p:slideViewPr>
    <p:cSldViewPr>
      <p:cViewPr>
        <p:scale>
          <a:sx n="100" d="100"/>
          <a:sy n="100" d="100"/>
        </p:scale>
        <p:origin x="-1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Relationship Id="rId4" Type="http://schemas.microsoft.com/office/2011/relationships/chartColorStyle" Target="colors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219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780645859373764E-2"/>
          <c:y val="0.20147448988525621"/>
          <c:w val="0.58224496937882764"/>
          <c:h val="0.70198608700600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8100000" algn="br" rotWithShape="0">
                <a:schemeClr val="bg1">
                  <a:lumMod val="50000"/>
                  <a:alpha val="40000"/>
                </a:scheme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relaxedInset"/>
            </a:sp3d>
          </c:spPr>
          <c:dPt>
            <c:idx val="0"/>
            <c:bubble3D val="0"/>
            <c:spPr>
              <a:solidFill>
                <a:srgbClr val="00E200">
                  <a:alpha val="80000"/>
                </a:srgbClr>
              </a:solidFill>
              <a:ln>
                <a:noFill/>
              </a:ln>
              <a:effectLst>
                <a:outerShdw blurRad="50800" dist="38100" dir="8100000" algn="br" rotWithShape="0">
                  <a:schemeClr val="bg1">
                    <a:lumMod val="50000"/>
                    <a:alpha val="40000"/>
                  </a:schemeClr>
                </a:out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relaxedInset"/>
              </a:sp3d>
            </c:spPr>
          </c:dPt>
          <c:dPt>
            <c:idx val="1"/>
            <c:bubble3D val="0"/>
            <c:spPr>
              <a:solidFill>
                <a:srgbClr val="DE0000">
                  <a:alpha val="80000"/>
                </a:srgbClr>
              </a:solidFill>
              <a:ln>
                <a:noFill/>
              </a:ln>
              <a:effectLst>
                <a:outerShdw blurRad="50800" dist="38100" dir="8100000" algn="br" rotWithShape="0">
                  <a:schemeClr val="bg1">
                    <a:lumMod val="50000"/>
                    <a:alpha val="40000"/>
                  </a:schemeClr>
                </a:out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relaxedInset"/>
              </a:sp3d>
            </c:spPr>
          </c:dPt>
          <c:dPt>
            <c:idx val="2"/>
            <c:bubble3D val="0"/>
            <c:spPr>
              <a:solidFill>
                <a:srgbClr val="FCF600">
                  <a:alpha val="80000"/>
                </a:srgbClr>
              </a:solidFill>
              <a:ln>
                <a:noFill/>
              </a:ln>
              <a:effectLst>
                <a:outerShdw blurRad="50800" dist="38100" dir="8100000" algn="br" rotWithShape="0">
                  <a:schemeClr val="bg1">
                    <a:lumMod val="50000"/>
                    <a:alpha val="40000"/>
                  </a:schemeClr>
                </a:out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relaxedInset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uk-UA" sz="1200" baseline="0" dirty="0" smtClean="0"/>
                      <a:t>28 %</a:t>
                    </a:r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uk-UA" sz="1200" baseline="0" dirty="0" smtClean="0"/>
                      <a:t>72 </a:t>
                    </a:r>
                    <a:r>
                      <a:rPr lang="en-US" sz="1200" baseline="0" dirty="0" smtClean="0"/>
                      <a:t>%</a:t>
                    </a:r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uk-UA" sz="1200" baseline="0" dirty="0" smtClean="0"/>
                      <a:t>4 %</a:t>
                    </a:r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Виконано</c:v>
                </c:pt>
                <c:pt idx="1">
                  <c:v>Не виконано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33</c:v>
                </c:pt>
                <c:pt idx="1">
                  <c:v>83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1" u="none" strike="noStrike" kern="1200" cap="none" spc="0" baseline="0">
                <a:ln w="9000" cmpd="sng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effectLst/>
                <a:latin typeface="Courier New" pitchFamily="49" charset="0"/>
                <a:ea typeface="Cambria Math" panose="02040503050406030204" pitchFamily="18" charset="0"/>
                <a:cs typeface="Courier New" pitchFamily="49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398025016061698"/>
          <c:y val="0.32121518304336633"/>
          <c:w val="0.2485907398432802"/>
          <c:h val="0.44652088222953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1" u="none" strike="noStrike" kern="1200" cap="none" spc="0" baseline="0">
              <a:ln w="9000" cmpd="sng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effectLst/>
              <a:latin typeface="Courier New" pitchFamily="49" charset="0"/>
              <a:ea typeface="Cambria Math" panose="02040503050406030204" pitchFamily="18" charset="0"/>
              <a:cs typeface="Courier New" pitchFamily="49" charset="0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100000">
          <a:schemeClr val="accent5">
            <a:lumMod val="0"/>
            <a:lumOff val="100000"/>
            <a:alpha val="0"/>
          </a:schemeClr>
        </a:gs>
        <a:gs pos="100000">
          <a:schemeClr val="accent5">
            <a:lumMod val="45000"/>
            <a:lumOff val="55000"/>
          </a:schemeClr>
        </a:gs>
        <a:gs pos="100000">
          <a:schemeClr val="accent5">
            <a:lumMod val="45000"/>
            <a:lumOff val="55000"/>
          </a:schemeClr>
        </a:gs>
        <a:gs pos="100000">
          <a:schemeClr val="accent5">
            <a:lumMod val="30000"/>
            <a:lumOff val="70000"/>
          </a:schemeClr>
        </a:gs>
      </a:gsLst>
      <a:lin ang="0" scaled="1"/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7316941636114507"/>
          <c:y val="3.3038818911251849E-2"/>
          <c:w val="0.50625416620375518"/>
          <c:h val="0.87683144319004103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заходів, передбачених Планом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Сфера ліцензування та дозволів</c:v>
                </c:pt>
                <c:pt idx="1">
                  <c:v>Сфера технічного регулювання</c:v>
                </c:pt>
                <c:pt idx="2">
                  <c:v>Сфера державного нагляду (контролю) </c:v>
                </c:pt>
                <c:pt idx="3">
                  <c:v>Сфера митного та податкового регулювання</c:v>
                </c:pt>
                <c:pt idx="4">
                  <c:v>Покращення рейтингу "Doing Business"</c:v>
                </c:pt>
                <c:pt idx="5">
                  <c:v>Аграрна галузь</c:v>
                </c:pt>
                <c:pt idx="6">
                  <c:v>Харчова галузь</c:v>
                </c:pt>
                <c:pt idx="7">
                  <c:v>Будівельна галузь</c:v>
                </c:pt>
                <c:pt idx="8">
                  <c:v>Галузь електроенергетики</c:v>
                </c:pt>
                <c:pt idx="9">
                  <c:v>Нафтогазова галузь</c:v>
                </c:pt>
                <c:pt idx="10">
                  <c:v>Сфера інформаційних технологій</c:v>
                </c:pt>
                <c:pt idx="11">
                  <c:v>Сфера телекомунікацій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46</c:v>
                </c:pt>
                <c:pt idx="1">
                  <c:v>4</c:v>
                </c:pt>
                <c:pt idx="2">
                  <c:v>7</c:v>
                </c:pt>
                <c:pt idx="3">
                  <c:v>6</c:v>
                </c:pt>
                <c:pt idx="4">
                  <c:v>7</c:v>
                </c:pt>
                <c:pt idx="5">
                  <c:v>10</c:v>
                </c:pt>
                <c:pt idx="6">
                  <c:v>8</c:v>
                </c:pt>
                <c:pt idx="7">
                  <c:v>9</c:v>
                </c:pt>
                <c:pt idx="8">
                  <c:v>4</c:v>
                </c:pt>
                <c:pt idx="9">
                  <c:v>8</c:v>
                </c:pt>
                <c:pt idx="10">
                  <c:v>10</c:v>
                </c:pt>
                <c:pt idx="11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Кількість заходів, виконаних за 9 місяців 2015 року</c:v>
                </c:pt>
              </c:strCache>
            </c:strRef>
          </c:tx>
          <c:spPr>
            <a:solidFill>
              <a:srgbClr val="009A4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Сфера ліцензування та дозволів</c:v>
                </c:pt>
                <c:pt idx="1">
                  <c:v>Сфера технічного регулювання</c:v>
                </c:pt>
                <c:pt idx="2">
                  <c:v>Сфера державного нагляду (контролю) </c:v>
                </c:pt>
                <c:pt idx="3">
                  <c:v>Сфера митного та податкового регулювання</c:v>
                </c:pt>
                <c:pt idx="4">
                  <c:v>Покращення рейтингу "Doing Business"</c:v>
                </c:pt>
                <c:pt idx="5">
                  <c:v>Аграрна галузь</c:v>
                </c:pt>
                <c:pt idx="6">
                  <c:v>Харчова галузь</c:v>
                </c:pt>
                <c:pt idx="7">
                  <c:v>Будівельна галузь</c:v>
                </c:pt>
                <c:pt idx="8">
                  <c:v>Галузь електроенергетики</c:v>
                </c:pt>
                <c:pt idx="9">
                  <c:v>Нафтогазова галузь</c:v>
                </c:pt>
                <c:pt idx="10">
                  <c:v>Сфера інформаційних технологій</c:v>
                </c:pt>
                <c:pt idx="11">
                  <c:v>Сфера телекомунікацій</c:v>
                </c:pt>
              </c:strCache>
            </c:strRef>
          </c:cat>
          <c:val>
            <c:numRef>
              <c:f>Лист1!$C$2:$C$13</c:f>
              <c:numCache>
                <c:formatCode>0</c:formatCode>
                <c:ptCount val="12"/>
                <c:pt idx="0">
                  <c:v>10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64644352"/>
        <c:axId val="164645888"/>
        <c:axId val="0"/>
      </c:bar3DChart>
      <c:catAx>
        <c:axId val="164644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5400" cap="flat" cmpd="sng" algn="ctr">
            <a:solidFill>
              <a:schemeClr val="bg1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164645888"/>
        <c:crossesAt val="0"/>
        <c:auto val="1"/>
        <c:lblAlgn val="ctr"/>
        <c:lblOffset val="100"/>
        <c:noMultiLvlLbl val="0"/>
      </c:catAx>
      <c:valAx>
        <c:axId val="16464588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64644352"/>
        <c:crosses val="autoZero"/>
        <c:crossBetween val="between"/>
      </c:valAx>
      <c:sp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>
          <a:noFill/>
        </a:ln>
        <a:effectLst/>
      </c:spPr>
    </c:plotArea>
    <c:legend>
      <c:legendPos val="b"/>
      <c:layout/>
      <c:overlay val="0"/>
      <c:spPr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c:spPr>
      <c:txPr>
        <a:bodyPr rot="0" spcFirstLastPara="1" vertOverflow="ellipsis" vert="horz" wrap="square" anchor="ctr" anchorCtr="1"/>
        <a:lstStyle/>
        <a:p>
          <a:pPr>
            <a:defRPr sz="1197" b="0" i="1" u="none" strike="noStrike" kern="120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5"/>
    </a:solidFill>
    <a:ln w="38100" cap="flat" cmpd="sng" algn="ctr">
      <a:solidFill>
        <a:schemeClr val="lt1"/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lt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807294559863719"/>
          <c:y val="4.327542037812792E-2"/>
          <c:w val="0.72452434850233549"/>
          <c:h val="0.6029448525327251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Передбачено Планом</c:v>
                </c:pt>
              </c:strCache>
            </c:strRef>
          </c:tx>
          <c:spPr>
            <a:ln w="76200" cap="rnd">
              <a:solidFill>
                <a:srgbClr val="0000CC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3.0269437655075362E-2"/>
                  <c:y val="-3.3717658822222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ln w="3175">
                      <a:solidFill>
                        <a:prstClr val="white">
                          <a:alpha val="75000"/>
                        </a:prst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І квартал 2015 року</c:v>
                </c:pt>
                <c:pt idx="1">
                  <c:v>ІІ квартал 2015 року</c:v>
                </c:pt>
                <c:pt idx="2">
                  <c:v>ІІІ квартал 2015 року</c:v>
                </c:pt>
                <c:pt idx="3">
                  <c:v>ІV квартал 2015 року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59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Фактично виконано</c:v>
                </c:pt>
              </c:strCache>
            </c:strRef>
          </c:tx>
          <c:spPr>
            <a:ln w="76200" cap="rnd">
              <a:solidFill>
                <a:srgbClr val="00B05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delete val="1"/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ln w="3175">
                      <a:solidFill>
                        <a:prstClr val="white"/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І квартал 2015 року</c:v>
                </c:pt>
                <c:pt idx="1">
                  <c:v>ІІ квартал 2015 року</c:v>
                </c:pt>
                <c:pt idx="2">
                  <c:v>ІІІ квартал 2015 року</c:v>
                </c:pt>
                <c:pt idx="3">
                  <c:v>ІV квартал 2015 року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23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Виконання, %</c:v>
                </c:pt>
              </c:strCache>
            </c:strRef>
          </c:tx>
          <c:spPr>
            <a:ln w="34925" cap="rnd">
              <a:solidFill>
                <a:schemeClr val="accent4">
                  <a:lumMod val="20000"/>
                  <a:lumOff val="80000"/>
                </a:schemeClr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328981964966856E-3"/>
                  <c:y val="-0.22824261356581294"/>
                </c:manualLayout>
              </c:layout>
              <c:tx>
                <c:rich>
                  <a:bodyPr/>
                  <a:lstStyle/>
                  <a:p>
                    <a:r>
                      <a:rPr lang="uk-UA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(39</a:t>
                    </a:r>
                    <a:r>
                      <a:rPr lang="en-US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%</a:t>
                    </a:r>
                    <a:r>
                      <a:rPr lang="uk-UA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)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335638321585485E-3"/>
                  <c:y val="-5.9654319454701114E-2"/>
                </c:manualLayout>
              </c:layout>
              <c:tx>
                <c:rich>
                  <a:bodyPr/>
                  <a:lstStyle/>
                  <a:p>
                    <a:r>
                      <a:rPr lang="uk-UA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(21</a:t>
                    </a:r>
                    <a:r>
                      <a:rPr lang="en-US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%</a:t>
                    </a:r>
                    <a:r>
                      <a:rPr lang="uk-UA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)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294559863718738E-3"/>
                  <c:y val="-7.5216315834188363E-2"/>
                </c:manualLayout>
              </c:layout>
              <c:tx>
                <c:rich>
                  <a:bodyPr/>
                  <a:lstStyle/>
                  <a:p>
                    <a:r>
                      <a:rPr lang="uk-UA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(</a:t>
                    </a:r>
                    <a:r>
                      <a:rPr lang="en-US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16%</a:t>
                    </a:r>
                    <a:r>
                      <a:rPr lang="uk-UA" b="0" i="0" dirty="0" smtClean="0">
                        <a:ln w="3175">
                          <a:solidFill>
                            <a:prstClr val="white">
                              <a:alpha val="75000"/>
                            </a:prstClr>
                          </a:solidFill>
                        </a:ln>
                      </a:rPr>
                      <a:t>)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 w="3175">
                      <a:solidFill>
                        <a:prstClr val="white">
                          <a:alpha val="75000"/>
                        </a:prstClr>
                      </a:solidFill>
                    </a:ln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І квартал 2015 року</c:v>
                </c:pt>
                <c:pt idx="1">
                  <c:v>ІІ квартал 2015 року</c:v>
                </c:pt>
                <c:pt idx="2">
                  <c:v>ІІІ квартал 2015 року</c:v>
                </c:pt>
                <c:pt idx="3">
                  <c:v>ІV квартал 2015 року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</c:v>
                </c:pt>
                <c:pt idx="1">
                  <c:v>0.38983050847457629</c:v>
                </c:pt>
                <c:pt idx="2">
                  <c:v>0.20833333333333334</c:v>
                </c:pt>
                <c:pt idx="3">
                  <c:v>0.15625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cap="sq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prstDash val="lgDash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</c:dropLines>
        <c:marker val="1"/>
        <c:smooth val="0"/>
        <c:axId val="174803968"/>
        <c:axId val="174802432"/>
      </c:lineChart>
      <c:valAx>
        <c:axId val="17480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baseline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74803968"/>
        <c:crosses val="autoZero"/>
        <c:crossBetween val="midCat"/>
      </c:valAx>
      <c:dateAx>
        <c:axId val="17480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2"/>
          </a:solidFill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 w="19050">
                  <a:solidFill>
                    <a:schemeClr val="accent3">
                      <a:lumMod val="20000"/>
                      <a:lumOff val="80000"/>
                      <a:alpha val="75000"/>
                    </a:schemeClr>
                  </a:solidFill>
                </a:ln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74802432"/>
        <c:crosses val="autoZero"/>
        <c:auto val="0"/>
        <c:lblOffset val="100"/>
        <c:baseTimeUnit val="days"/>
        <c:minorUnit val="1"/>
      </c:date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cap="none" spc="0" baseline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anose="020B0604030504040204" pitchFamily="34" charset="0"/>
                <a:cs typeface="Arial" pitchFamily="34" charset="0"/>
              </a:defRPr>
            </a:pPr>
            <a:endParaRPr lang="ru-RU"/>
          </a:p>
        </c:txPr>
      </c:dTable>
      <c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  <a:scene3d>
          <a:camera prst="orthographicFront"/>
          <a:lightRig rig="threePt" dir="t"/>
        </a:scene3d>
        <a:sp3d prstMaterial="metal"/>
      </c:spPr>
    </c:plotArea>
    <c:plotVisOnly val="1"/>
    <c:dispBlanksAs val="zero"/>
    <c:showDLblsOverMax val="0"/>
  </c:chart>
  <c:spPr>
    <a:gradFill flip="none" rotWithShape="1">
      <a:gsLst>
        <a:gs pos="0">
          <a:srgbClr val="5E9EFF"/>
        </a:gs>
        <a:gs pos="39999">
          <a:srgbClr val="85C2FF"/>
        </a:gs>
        <a:gs pos="70000">
          <a:srgbClr val="C4D6EB"/>
        </a:gs>
        <a:gs pos="100000">
          <a:srgbClr val="FFEBFA"/>
        </a:gs>
      </a:gsLst>
      <a:lin ang="8100000" scaled="1"/>
      <a:tileRect/>
    </a:gradFill>
    <a:ln cap="sq">
      <a:solidFill>
        <a:schemeClr val="accent4">
          <a:lumMod val="50000"/>
        </a:schemeClr>
      </a:solidFill>
    </a:ln>
    <a:effectLst/>
    <a:scene3d>
      <a:camera prst="orthographicFront"/>
      <a:lightRig rig="freezing" dir="t">
        <a:rot lat="0" lon="0" rev="1200000"/>
      </a:lightRig>
    </a:scene3d>
    <a:sp3d prstMaterial="dkEdge">
      <a:bevelT/>
    </a:sp3d>
  </c:spPr>
  <c:txPr>
    <a:bodyPr/>
    <a:lstStyle/>
    <a:p>
      <a:pPr>
        <a:defRPr>
          <a:ln w="19050">
            <a:solidFill>
              <a:schemeClr val="accent3">
                <a:lumMod val="20000"/>
                <a:lumOff val="80000"/>
                <a:alpha val="75000"/>
              </a:schemeClr>
            </a:solidFill>
          </a:ln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ata7.xml.rels><?xml version="1.0" encoding="UTF-8" standalone="yes"?>
<Relationships xmlns="http://schemas.openxmlformats.org/package/2006/relationships"><Relationship Id="rId2" Type="http://schemas.microsoft.com/office/2007/relationships/hdphoto" Target="../media/hdphoto2.wdp"/><Relationship Id="rId1" Type="http://schemas.openxmlformats.org/officeDocument/2006/relationships/image" Target="../media/image9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rawing7.xml.rels><?xml version="1.0" encoding="UTF-8" standalone="yes"?>
<Relationships xmlns="http://schemas.openxmlformats.org/package/2006/relationships"><Relationship Id="rId2" Type="http://schemas.microsoft.com/office/2007/relationships/hdphoto" Target="../media/hdphoto2.wdp"/><Relationship Id="rId1" Type="http://schemas.openxmlformats.org/officeDocument/2006/relationships/image" Target="../media/image9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C7A55-4913-4690-A41F-F81934FA7DA5}" type="doc">
      <dgm:prSet loTypeId="urn:microsoft.com/office/officeart/2005/8/layout/vList4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68B4761A-B76C-4659-8042-A06819FC9333}">
      <dgm:prSet custT="1"/>
      <dgm:spPr/>
      <dgm:t>
        <a:bodyPr lIns="0" rIns="0" bIns="108000" anchor="ctr" anchorCtr="1"/>
        <a:lstStyle/>
        <a:p>
          <a:pPr algn="ctr" rtl="0"/>
          <a:endParaRPr lang="ru-RU" sz="2600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7DECA35-F9DF-45C4-9FFC-E5B63A0CC75B}" type="parTrans" cxnId="{51A83941-CA1E-4438-9B13-45DEA161E9B1}">
      <dgm:prSet/>
      <dgm:spPr/>
      <dgm:t>
        <a:bodyPr/>
        <a:lstStyle/>
        <a:p>
          <a:endParaRPr lang="ru-RU"/>
        </a:p>
      </dgm:t>
    </dgm:pt>
    <dgm:pt modelId="{19CC3FE9-3E5F-483D-A9C4-D7CA8C465B97}" type="sibTrans" cxnId="{51A83941-CA1E-4438-9B13-45DEA161E9B1}">
      <dgm:prSet/>
      <dgm:spPr/>
      <dgm:t>
        <a:bodyPr/>
        <a:lstStyle/>
        <a:p>
          <a:endParaRPr lang="ru-RU"/>
        </a:p>
      </dgm:t>
    </dgm:pt>
    <dgm:pt modelId="{3FE46AF8-7140-4223-9529-847B3213E7EF}" type="pres">
      <dgm:prSet presAssocID="{A29C7A55-4913-4690-A41F-F81934FA7DA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D00E44-4DD8-4CD9-B55B-D471EA3C2F6A}" type="pres">
      <dgm:prSet presAssocID="{68B4761A-B76C-4659-8042-A06819FC9333}" presName="comp" presStyleCnt="0"/>
      <dgm:spPr/>
    </dgm:pt>
    <dgm:pt modelId="{351CE183-0602-4A87-AF3E-5F44BE1A61DD}" type="pres">
      <dgm:prSet presAssocID="{68B4761A-B76C-4659-8042-A06819FC9333}" presName="box" presStyleLbl="node1" presStyleIdx="0" presStyleCnt="1" custLinFactNeighborY="0"/>
      <dgm:spPr/>
      <dgm:t>
        <a:bodyPr/>
        <a:lstStyle/>
        <a:p>
          <a:endParaRPr lang="ru-RU"/>
        </a:p>
      </dgm:t>
    </dgm:pt>
    <dgm:pt modelId="{67254BFA-AB6D-4EBF-A028-70FCED7F81C3}" type="pres">
      <dgm:prSet presAssocID="{68B4761A-B76C-4659-8042-A06819FC9333}" presName="img" presStyleLbl="fgImgPlace1" presStyleIdx="0" presStyleCnt="1" custAng="0" custScaleX="97641" custScaleY="125000" custLinFactNeighborX="-19193" custLinFactNeighborY="1539"/>
      <dgm:spPr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A65C1E-B17A-4A6B-AE1B-1D55A30FBD2D}" type="pres">
      <dgm:prSet presAssocID="{68B4761A-B76C-4659-8042-A06819FC9333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6A2A25-93AA-4CCE-ADDF-E9C35C0ECBAF}" type="presOf" srcId="{68B4761A-B76C-4659-8042-A06819FC9333}" destId="{88A65C1E-B17A-4A6B-AE1B-1D55A30FBD2D}" srcOrd="1" destOrd="0" presId="urn:microsoft.com/office/officeart/2005/8/layout/vList4"/>
    <dgm:cxn modelId="{5FAFBEA1-E9DD-49B1-B96A-0A902844CDA5}" type="presOf" srcId="{68B4761A-B76C-4659-8042-A06819FC9333}" destId="{351CE183-0602-4A87-AF3E-5F44BE1A61DD}" srcOrd="0" destOrd="0" presId="urn:microsoft.com/office/officeart/2005/8/layout/vList4"/>
    <dgm:cxn modelId="{51A83941-CA1E-4438-9B13-45DEA161E9B1}" srcId="{A29C7A55-4913-4690-A41F-F81934FA7DA5}" destId="{68B4761A-B76C-4659-8042-A06819FC9333}" srcOrd="0" destOrd="0" parTransId="{77DECA35-F9DF-45C4-9FFC-E5B63A0CC75B}" sibTransId="{19CC3FE9-3E5F-483D-A9C4-D7CA8C465B97}"/>
    <dgm:cxn modelId="{0A95E553-9BDB-40EB-BB54-0ABF9A41C3BE}" type="presOf" srcId="{A29C7A55-4913-4690-A41F-F81934FA7DA5}" destId="{3FE46AF8-7140-4223-9529-847B3213E7EF}" srcOrd="0" destOrd="0" presId="urn:microsoft.com/office/officeart/2005/8/layout/vList4"/>
    <dgm:cxn modelId="{09112F1A-7AAB-4F52-879C-514ECDAB9C91}" type="presParOf" srcId="{3FE46AF8-7140-4223-9529-847B3213E7EF}" destId="{B8D00E44-4DD8-4CD9-B55B-D471EA3C2F6A}" srcOrd="0" destOrd="0" presId="urn:microsoft.com/office/officeart/2005/8/layout/vList4"/>
    <dgm:cxn modelId="{B91D3F7B-A418-4CD2-AB61-B7B142B1DAEC}" type="presParOf" srcId="{B8D00E44-4DD8-4CD9-B55B-D471EA3C2F6A}" destId="{351CE183-0602-4A87-AF3E-5F44BE1A61DD}" srcOrd="0" destOrd="0" presId="urn:microsoft.com/office/officeart/2005/8/layout/vList4"/>
    <dgm:cxn modelId="{441CF6C8-DC26-40CB-BCB2-6065B7BDE0BC}" type="presParOf" srcId="{B8D00E44-4DD8-4CD9-B55B-D471EA3C2F6A}" destId="{67254BFA-AB6D-4EBF-A028-70FCED7F81C3}" srcOrd="1" destOrd="0" presId="urn:microsoft.com/office/officeart/2005/8/layout/vList4"/>
    <dgm:cxn modelId="{C8FD41C7-BE4C-48A3-8C37-24CD0D39AD38}" type="presParOf" srcId="{B8D00E44-4DD8-4CD9-B55B-D471EA3C2F6A}" destId="{88A65C1E-B17A-4A6B-AE1B-1D55A30FBD2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A5CC83-461D-4BAA-8CA0-369DBDB51045}" type="doc">
      <dgm:prSet loTypeId="urn:microsoft.com/office/officeart/2008/layout/VerticalCurvedList" loCatId="list" qsTypeId="urn:microsoft.com/office/officeart/2005/8/quickstyle/3d2" qsCatId="3D" csTypeId="urn:microsoft.com/office/officeart/2005/8/colors/accent1_3" csCatId="accent1" phldr="1"/>
      <dgm:spPr>
        <a:scene3d>
          <a:camera prst="orthographicFront"/>
          <a:lightRig rig="twoPt" dir="t"/>
        </a:scene3d>
      </dgm:spPr>
      <dgm:t>
        <a:bodyPr/>
        <a:lstStyle/>
        <a:p>
          <a:endParaRPr lang="ru-RU"/>
        </a:p>
      </dgm:t>
    </dgm:pt>
    <dgm:pt modelId="{1B0AC093-41CD-42A7-94E2-1F427CAEF07C}">
      <dgm:prSet phldrT="[Текст]" custT="1"/>
      <dgm:spPr>
        <a:sp3d prstMaterial="plastic">
          <a:bevelT w="127000" h="25400"/>
          <a:bevelB/>
        </a:sp3d>
      </dgm:spPr>
      <dgm:t>
        <a:bodyPr lIns="396000" anchor="ctr" anchorCtr="1"/>
        <a:lstStyle/>
        <a:p>
          <a:r>
            <a:rPr lang="uk-UA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Скорочення кількості контролюючих і регулюючих органів та їх функцій</a:t>
          </a:r>
          <a:endParaRPr lang="ru-RU" sz="20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2FFF5B-1048-4A5D-BC1F-0457CAD1271B}" type="parTrans" cxnId="{8840E76C-A95D-4200-83BC-A153AAB1BB0B}">
      <dgm:prSet/>
      <dgm:spPr/>
      <dgm:t>
        <a:bodyPr/>
        <a:lstStyle/>
        <a:p>
          <a:endParaRPr lang="ru-RU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0EE24D-39B0-4B13-853B-71016A8ABED6}" type="sibTrans" cxnId="{8840E76C-A95D-4200-83BC-A153AAB1BB0B}">
      <dgm:prSet/>
      <dgm:spPr/>
      <dgm:t>
        <a:bodyPr/>
        <a:lstStyle/>
        <a:p>
          <a:endParaRPr lang="ru-RU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DEE16C-FE7E-41D5-80ED-54BC23BAE067}">
      <dgm:prSet phldrT="[Текст]" custT="1"/>
      <dgm:spPr>
        <a:sp3d prstMaterial="plastic">
          <a:bevelT w="127000" h="25400"/>
          <a:bevelB/>
        </a:sp3d>
      </dgm:spPr>
      <dgm:t>
        <a:bodyPr lIns="612000" rIns="900000" anchor="ctr" anchorCtr="1"/>
        <a:lstStyle/>
        <a:p>
          <a:pPr marL="0" indent="0" algn="l"/>
          <a:r>
            <a:rPr lang="uk-UA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Створення превентивного механізму</a:t>
          </a:r>
          <a:endParaRPr lang="ru-RU" sz="20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8FD121-17AB-4CBE-96B8-AE8A7449A174}" type="parTrans" cxnId="{ECC10260-26BE-4F37-A33E-A3705F9C8FF2}">
      <dgm:prSet/>
      <dgm:spPr/>
      <dgm:t>
        <a:bodyPr/>
        <a:lstStyle/>
        <a:p>
          <a:endParaRPr lang="ru-RU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E30E27-FFFC-48FE-A0A3-AA683924EF19}" type="sibTrans" cxnId="{ECC10260-26BE-4F37-A33E-A3705F9C8FF2}">
      <dgm:prSet/>
      <dgm:spPr/>
      <dgm:t>
        <a:bodyPr/>
        <a:lstStyle/>
        <a:p>
          <a:endParaRPr lang="ru-RU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EB3BF5-A8E5-4F1B-87DA-8A0948BA9C06}">
      <dgm:prSet custT="1"/>
      <dgm:spPr>
        <a:sp3d prstMaterial="plastic">
          <a:bevelT w="127000" h="25400"/>
          <a:bevelB/>
        </a:sp3d>
      </dgm:spPr>
      <dgm:t>
        <a:bodyPr lIns="648000" anchor="ctr" anchorCtr="1"/>
        <a:lstStyle/>
        <a:p>
          <a:r>
            <a:rPr lang="uk-UA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Ліквідація  надмірних регуляторних бар</a:t>
          </a:r>
          <a:r>
            <a:rPr lang="en-US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`</a:t>
          </a:r>
          <a:r>
            <a:rPr lang="uk-UA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єрів для бізнесу</a:t>
          </a:r>
          <a:endParaRPr lang="ru-RU" sz="20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B25C55-C393-4962-80FF-4DB417898F15}" type="parTrans" cxnId="{5B25BA01-7BE8-428A-8B11-BDDD13E540EE}">
      <dgm:prSet/>
      <dgm:spPr/>
      <dgm:t>
        <a:bodyPr/>
        <a:lstStyle/>
        <a:p>
          <a:endParaRPr lang="ru-RU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3F14B6-657D-454C-9E55-8F66616FC640}" type="sibTrans" cxnId="{5B25BA01-7BE8-428A-8B11-BDDD13E540EE}">
      <dgm:prSet/>
      <dgm:spPr>
        <a:sp3d z="-40000" prstMaterial="matte">
          <a:bevelT/>
          <a:bevelB/>
        </a:sp3d>
      </dgm:spPr>
      <dgm:t>
        <a:bodyPr/>
        <a:lstStyle/>
        <a:p>
          <a:endParaRPr lang="ru-RU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3FF93A-18B6-44D7-AC5F-AD2E63DFBE8A}" type="pres">
      <dgm:prSet presAssocID="{73A5CC83-461D-4BAA-8CA0-369DBDB5104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C5AB5DB-455C-4A80-B4AB-DC8D38476950}" type="pres">
      <dgm:prSet presAssocID="{73A5CC83-461D-4BAA-8CA0-369DBDB51045}" presName="Name1" presStyleCnt="0"/>
      <dgm:spPr>
        <a:sp3d>
          <a:bevelT/>
          <a:bevelB/>
        </a:sp3d>
      </dgm:spPr>
    </dgm:pt>
    <dgm:pt modelId="{185BC570-52E5-462B-8381-7C035D651AE6}" type="pres">
      <dgm:prSet presAssocID="{73A5CC83-461D-4BAA-8CA0-369DBDB51045}" presName="cycle" presStyleCnt="0"/>
      <dgm:spPr>
        <a:sp3d>
          <a:bevelT/>
          <a:bevelB/>
        </a:sp3d>
      </dgm:spPr>
    </dgm:pt>
    <dgm:pt modelId="{09C3C5DC-05CA-4A8E-AE64-C212B2007948}" type="pres">
      <dgm:prSet presAssocID="{73A5CC83-461D-4BAA-8CA0-369DBDB51045}" presName="srcNode" presStyleLbl="node1" presStyleIdx="0" presStyleCnt="3"/>
      <dgm:spPr>
        <a:sp3d>
          <a:bevelT/>
          <a:bevelB/>
        </a:sp3d>
      </dgm:spPr>
    </dgm:pt>
    <dgm:pt modelId="{C32580CA-EF24-40D0-8783-21D5392D76D1}" type="pres">
      <dgm:prSet presAssocID="{73A5CC83-461D-4BAA-8CA0-369DBDB51045}" presName="conn" presStyleLbl="parChTrans1D2" presStyleIdx="0" presStyleCnt="1"/>
      <dgm:spPr/>
      <dgm:t>
        <a:bodyPr/>
        <a:lstStyle/>
        <a:p>
          <a:endParaRPr lang="ru-RU"/>
        </a:p>
      </dgm:t>
    </dgm:pt>
    <dgm:pt modelId="{C3657553-20FA-428F-B4B3-A765C58076B0}" type="pres">
      <dgm:prSet presAssocID="{73A5CC83-461D-4BAA-8CA0-369DBDB51045}" presName="extraNode" presStyleLbl="node1" presStyleIdx="0" presStyleCnt="3"/>
      <dgm:spPr>
        <a:sp3d>
          <a:bevelT/>
          <a:bevelB/>
        </a:sp3d>
      </dgm:spPr>
    </dgm:pt>
    <dgm:pt modelId="{20118F75-10CE-4480-B54A-3927183DDBBE}" type="pres">
      <dgm:prSet presAssocID="{73A5CC83-461D-4BAA-8CA0-369DBDB51045}" presName="dstNode" presStyleLbl="node1" presStyleIdx="0" presStyleCnt="3"/>
      <dgm:spPr>
        <a:sp3d>
          <a:bevelT/>
          <a:bevelB/>
        </a:sp3d>
      </dgm:spPr>
    </dgm:pt>
    <dgm:pt modelId="{FE597DC0-46CF-447C-B094-D27EE625079F}" type="pres">
      <dgm:prSet presAssocID="{C1EB3BF5-A8E5-4F1B-87DA-8A0948BA9C06}" presName="text_1" presStyleLbl="node1" presStyleIdx="0" presStyleCnt="3" custScaleX="92482" custScaleY="113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5E2C5E-0FD3-42B2-9A78-754999D50F71}" type="pres">
      <dgm:prSet presAssocID="{C1EB3BF5-A8E5-4F1B-87DA-8A0948BA9C06}" presName="accent_1" presStyleCnt="0"/>
      <dgm:spPr>
        <a:sp3d>
          <a:bevelT/>
          <a:bevelB/>
        </a:sp3d>
      </dgm:spPr>
    </dgm:pt>
    <dgm:pt modelId="{A9FD4947-1F02-4FDF-B041-94361013706B}" type="pres">
      <dgm:prSet presAssocID="{C1EB3BF5-A8E5-4F1B-87DA-8A0948BA9C06}" presName="accentRepeatNode" presStyleLbl="solidFgAcc1" presStyleIdx="0" presStyleCnt="3" custScaleX="81735" custScaleY="80173"/>
      <dgm:spPr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sp3d z="152400" extrusionH="63500" prstMaterial="dkEdge">
          <a:bevelT w="120800" h="19050"/>
          <a:bevelB/>
          <a:contourClr>
            <a:schemeClr val="bg1"/>
          </a:contourClr>
        </a:sp3d>
      </dgm:spPr>
      <dgm:t>
        <a:bodyPr/>
        <a:lstStyle/>
        <a:p>
          <a:endParaRPr lang="ru-RU"/>
        </a:p>
      </dgm:t>
    </dgm:pt>
    <dgm:pt modelId="{27AD82C2-8120-4327-885D-E3E8F840DF4C}" type="pres">
      <dgm:prSet presAssocID="{1B0AC093-41CD-42A7-94E2-1F427CAEF07C}" presName="text_2" presStyleLbl="node1" presStyleIdx="1" presStyleCnt="3" custScaleX="91795" custScaleY="1150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7CBAD-2295-42A4-A4EA-4FB8E9659ADB}" type="pres">
      <dgm:prSet presAssocID="{1B0AC093-41CD-42A7-94E2-1F427CAEF07C}" presName="accent_2" presStyleCnt="0"/>
      <dgm:spPr>
        <a:sp3d>
          <a:bevelT/>
          <a:bevelB/>
        </a:sp3d>
      </dgm:spPr>
    </dgm:pt>
    <dgm:pt modelId="{C6D5CDE0-E92B-42A7-8B0B-9DCE4F1E6295}" type="pres">
      <dgm:prSet presAssocID="{1B0AC093-41CD-42A7-94E2-1F427CAEF07C}" presName="accentRepeatNode" presStyleLbl="solidFgAcc1" presStyleIdx="1" presStyleCnt="3" custScaleX="87575" custScaleY="85333"/>
      <dgm:spPr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sp3d z="152400" extrusionH="63500" prstMaterial="dkEdge">
          <a:bevelT w="120800" h="19050"/>
          <a:bevelB/>
          <a:contourClr>
            <a:schemeClr val="bg1"/>
          </a:contourClr>
        </a:sp3d>
      </dgm:spPr>
      <dgm:t>
        <a:bodyPr/>
        <a:lstStyle/>
        <a:p>
          <a:endParaRPr lang="ru-RU"/>
        </a:p>
      </dgm:t>
    </dgm:pt>
    <dgm:pt modelId="{02534230-92D0-4844-B4D8-71BDB3425A38}" type="pres">
      <dgm:prSet presAssocID="{AFDEE16C-FE7E-41D5-80ED-54BC23BAE067}" presName="text_3" presStyleLbl="node1" presStyleIdx="2" presStyleCnt="3" custScaleX="92482" custScaleY="116319" custLinFactNeighborX="2174" custLinFactNeighborY="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A496FC-C2B1-4ADE-A40F-C45E06C64325}" type="pres">
      <dgm:prSet presAssocID="{AFDEE16C-FE7E-41D5-80ED-54BC23BAE067}" presName="accent_3" presStyleCnt="0"/>
      <dgm:spPr>
        <a:sp3d>
          <a:bevelT/>
          <a:bevelB/>
        </a:sp3d>
      </dgm:spPr>
    </dgm:pt>
    <dgm:pt modelId="{9EEC296F-1875-4769-9828-C304ACF1D62B}" type="pres">
      <dgm:prSet presAssocID="{AFDEE16C-FE7E-41D5-80ED-54BC23BAE067}" presName="accentRepeatNode" presStyleLbl="solidFgAcc1" presStyleIdx="2" presStyleCnt="3" custScaleX="81735" custScaleY="80000"/>
      <dgm:spPr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sp3d z="152400" extrusionH="63500" prstMaterial="dkEdge">
          <a:bevelT w="120800" h="19050"/>
          <a:bevelB/>
          <a:contourClr>
            <a:schemeClr val="bg1"/>
          </a:contourClr>
        </a:sp3d>
      </dgm:spPr>
      <dgm:t>
        <a:bodyPr/>
        <a:lstStyle/>
        <a:p>
          <a:endParaRPr lang="ru-RU"/>
        </a:p>
      </dgm:t>
    </dgm:pt>
  </dgm:ptLst>
  <dgm:cxnLst>
    <dgm:cxn modelId="{6D208D13-4FAE-4707-8D8E-CFB1BFC873EB}" type="presOf" srcId="{1B0AC093-41CD-42A7-94E2-1F427CAEF07C}" destId="{27AD82C2-8120-4327-885D-E3E8F840DF4C}" srcOrd="0" destOrd="0" presId="urn:microsoft.com/office/officeart/2008/layout/VerticalCurvedList"/>
    <dgm:cxn modelId="{ECC10260-26BE-4F37-A33E-A3705F9C8FF2}" srcId="{73A5CC83-461D-4BAA-8CA0-369DBDB51045}" destId="{AFDEE16C-FE7E-41D5-80ED-54BC23BAE067}" srcOrd="2" destOrd="0" parTransId="{3B8FD121-17AB-4CBE-96B8-AE8A7449A174}" sibTransId="{B1E30E27-FFFC-48FE-A0A3-AA683924EF19}"/>
    <dgm:cxn modelId="{5EFEC664-0A5C-442F-9EDB-0A3B238306EA}" type="presOf" srcId="{73A5CC83-461D-4BAA-8CA0-369DBDB51045}" destId="{223FF93A-18B6-44D7-AC5F-AD2E63DFBE8A}" srcOrd="0" destOrd="0" presId="urn:microsoft.com/office/officeart/2008/layout/VerticalCurvedList"/>
    <dgm:cxn modelId="{CF49174E-42AD-4753-BE6C-A3520C9B0B83}" type="presOf" srcId="{AFDEE16C-FE7E-41D5-80ED-54BC23BAE067}" destId="{02534230-92D0-4844-B4D8-71BDB3425A38}" srcOrd="0" destOrd="0" presId="urn:microsoft.com/office/officeart/2008/layout/VerticalCurvedList"/>
    <dgm:cxn modelId="{5B25BA01-7BE8-428A-8B11-BDDD13E540EE}" srcId="{73A5CC83-461D-4BAA-8CA0-369DBDB51045}" destId="{C1EB3BF5-A8E5-4F1B-87DA-8A0948BA9C06}" srcOrd="0" destOrd="0" parTransId="{69B25C55-C393-4962-80FF-4DB417898F15}" sibTransId="{AF3F14B6-657D-454C-9E55-8F66616FC640}"/>
    <dgm:cxn modelId="{9A844397-C8D6-49BA-918B-C94567557CB4}" type="presOf" srcId="{C1EB3BF5-A8E5-4F1B-87DA-8A0948BA9C06}" destId="{FE597DC0-46CF-447C-B094-D27EE625079F}" srcOrd="0" destOrd="0" presId="urn:microsoft.com/office/officeart/2008/layout/VerticalCurvedList"/>
    <dgm:cxn modelId="{F040C003-9DAD-4028-ADA6-25B3D2CBB65E}" type="presOf" srcId="{AF3F14B6-657D-454C-9E55-8F66616FC640}" destId="{C32580CA-EF24-40D0-8783-21D5392D76D1}" srcOrd="0" destOrd="0" presId="urn:microsoft.com/office/officeart/2008/layout/VerticalCurvedList"/>
    <dgm:cxn modelId="{8840E76C-A95D-4200-83BC-A153AAB1BB0B}" srcId="{73A5CC83-461D-4BAA-8CA0-369DBDB51045}" destId="{1B0AC093-41CD-42A7-94E2-1F427CAEF07C}" srcOrd="1" destOrd="0" parTransId="{9C2FFF5B-1048-4A5D-BC1F-0457CAD1271B}" sibTransId="{F80EE24D-39B0-4B13-853B-71016A8ABED6}"/>
    <dgm:cxn modelId="{6FC98E2C-1CF2-4C72-9493-ED56EB4E4D30}" type="presParOf" srcId="{223FF93A-18B6-44D7-AC5F-AD2E63DFBE8A}" destId="{0C5AB5DB-455C-4A80-B4AB-DC8D38476950}" srcOrd="0" destOrd="0" presId="urn:microsoft.com/office/officeart/2008/layout/VerticalCurvedList"/>
    <dgm:cxn modelId="{97BFD32A-0600-4991-81A4-693651986673}" type="presParOf" srcId="{0C5AB5DB-455C-4A80-B4AB-DC8D38476950}" destId="{185BC570-52E5-462B-8381-7C035D651AE6}" srcOrd="0" destOrd="0" presId="urn:microsoft.com/office/officeart/2008/layout/VerticalCurvedList"/>
    <dgm:cxn modelId="{80A72CC7-D4FA-41F7-A67B-8BFE1DDBDB96}" type="presParOf" srcId="{185BC570-52E5-462B-8381-7C035D651AE6}" destId="{09C3C5DC-05CA-4A8E-AE64-C212B2007948}" srcOrd="0" destOrd="0" presId="urn:microsoft.com/office/officeart/2008/layout/VerticalCurvedList"/>
    <dgm:cxn modelId="{E1645028-F3A6-40A3-A26B-3890922F08DA}" type="presParOf" srcId="{185BC570-52E5-462B-8381-7C035D651AE6}" destId="{C32580CA-EF24-40D0-8783-21D5392D76D1}" srcOrd="1" destOrd="0" presId="urn:microsoft.com/office/officeart/2008/layout/VerticalCurvedList"/>
    <dgm:cxn modelId="{9F81614D-8454-4B23-BE40-9BD22AB2FB78}" type="presParOf" srcId="{185BC570-52E5-462B-8381-7C035D651AE6}" destId="{C3657553-20FA-428F-B4B3-A765C58076B0}" srcOrd="2" destOrd="0" presId="urn:microsoft.com/office/officeart/2008/layout/VerticalCurvedList"/>
    <dgm:cxn modelId="{247D9C57-15B3-45B5-B715-ACF0D1B4E48A}" type="presParOf" srcId="{185BC570-52E5-462B-8381-7C035D651AE6}" destId="{20118F75-10CE-4480-B54A-3927183DDBBE}" srcOrd="3" destOrd="0" presId="urn:microsoft.com/office/officeart/2008/layout/VerticalCurvedList"/>
    <dgm:cxn modelId="{EADF4DF9-E6CF-43F5-A95F-285448F64251}" type="presParOf" srcId="{0C5AB5DB-455C-4A80-B4AB-DC8D38476950}" destId="{FE597DC0-46CF-447C-B094-D27EE625079F}" srcOrd="1" destOrd="0" presId="urn:microsoft.com/office/officeart/2008/layout/VerticalCurvedList"/>
    <dgm:cxn modelId="{ECB06BBE-73FA-4FD9-8F7F-680D6CC72827}" type="presParOf" srcId="{0C5AB5DB-455C-4A80-B4AB-DC8D38476950}" destId="{735E2C5E-0FD3-42B2-9A78-754999D50F71}" srcOrd="2" destOrd="0" presId="urn:microsoft.com/office/officeart/2008/layout/VerticalCurvedList"/>
    <dgm:cxn modelId="{9E1E39A6-D594-4230-920F-3605EF448961}" type="presParOf" srcId="{735E2C5E-0FD3-42B2-9A78-754999D50F71}" destId="{A9FD4947-1F02-4FDF-B041-94361013706B}" srcOrd="0" destOrd="0" presId="urn:microsoft.com/office/officeart/2008/layout/VerticalCurvedList"/>
    <dgm:cxn modelId="{74BD19FA-6165-4AED-8DE0-B901736ABFFF}" type="presParOf" srcId="{0C5AB5DB-455C-4A80-B4AB-DC8D38476950}" destId="{27AD82C2-8120-4327-885D-E3E8F840DF4C}" srcOrd="3" destOrd="0" presId="urn:microsoft.com/office/officeart/2008/layout/VerticalCurvedList"/>
    <dgm:cxn modelId="{265CD5D6-BDEC-410A-A9E0-82B0C923A5E3}" type="presParOf" srcId="{0C5AB5DB-455C-4A80-B4AB-DC8D38476950}" destId="{A537CBAD-2295-42A4-A4EA-4FB8E9659ADB}" srcOrd="4" destOrd="0" presId="urn:microsoft.com/office/officeart/2008/layout/VerticalCurvedList"/>
    <dgm:cxn modelId="{2CD1322A-9854-4ED6-84FE-0B8C8A7EE8DF}" type="presParOf" srcId="{A537CBAD-2295-42A4-A4EA-4FB8E9659ADB}" destId="{C6D5CDE0-E92B-42A7-8B0B-9DCE4F1E6295}" srcOrd="0" destOrd="0" presId="urn:microsoft.com/office/officeart/2008/layout/VerticalCurvedList"/>
    <dgm:cxn modelId="{3347FDC6-BE82-4F2B-A207-C3C0C64B8594}" type="presParOf" srcId="{0C5AB5DB-455C-4A80-B4AB-DC8D38476950}" destId="{02534230-92D0-4844-B4D8-71BDB3425A38}" srcOrd="5" destOrd="0" presId="urn:microsoft.com/office/officeart/2008/layout/VerticalCurvedList"/>
    <dgm:cxn modelId="{AB3A39CB-63D5-4478-9F92-2BB690857568}" type="presParOf" srcId="{0C5AB5DB-455C-4A80-B4AB-DC8D38476950}" destId="{60A496FC-C2B1-4ADE-A40F-C45E06C64325}" srcOrd="6" destOrd="0" presId="urn:microsoft.com/office/officeart/2008/layout/VerticalCurvedList"/>
    <dgm:cxn modelId="{EAEE8B96-6655-4D1D-8EB3-47840101D996}" type="presParOf" srcId="{60A496FC-C2B1-4ADE-A40F-C45E06C64325}" destId="{9EEC296F-1875-4769-9828-C304ACF1D62B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9CEE58-1D9C-4F6D-B29C-C55D3739E17D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4552FC-B8B8-483F-817C-F85D978B5574}">
      <dgm:prSet phldrT="[Текст]"/>
      <dgm:spPr/>
      <dgm:t>
        <a:bodyPr/>
        <a:lstStyle/>
        <a:p>
          <a:endParaRPr lang="ru-RU" dirty="0"/>
        </a:p>
      </dgm:t>
    </dgm:pt>
    <dgm:pt modelId="{524BAD94-85AE-4820-9618-AE218D9FF5B9}" type="sibTrans" cxnId="{DA7F3E3A-084C-406B-B005-C87E32968BFB}">
      <dgm:prSet/>
      <dgm:spPr/>
      <dgm:t>
        <a:bodyPr/>
        <a:lstStyle/>
        <a:p>
          <a:endParaRPr lang="ru-RU"/>
        </a:p>
      </dgm:t>
    </dgm:pt>
    <dgm:pt modelId="{1D2B6403-2072-4224-9DD2-3097E5C9E994}" type="parTrans" cxnId="{DA7F3E3A-084C-406B-B005-C87E32968BFB}">
      <dgm:prSet/>
      <dgm:spPr/>
      <dgm:t>
        <a:bodyPr/>
        <a:lstStyle/>
        <a:p>
          <a:endParaRPr lang="ru-RU"/>
        </a:p>
      </dgm:t>
    </dgm:pt>
    <dgm:pt modelId="{C4C93671-0529-4286-8846-7AADED168734}">
      <dgm:prSet phldrT="[Текст]"/>
      <dgm:spPr/>
      <dgm:t>
        <a:bodyPr/>
        <a:lstStyle/>
        <a:p>
          <a:endParaRPr lang="ru-RU" dirty="0"/>
        </a:p>
      </dgm:t>
    </dgm:pt>
    <dgm:pt modelId="{A9A30246-75BA-4DD6-A9F5-E2AAB4D4FC7C}" type="parTrans" cxnId="{2E652CAC-2CCA-43F8-8365-E86241526C1F}">
      <dgm:prSet/>
      <dgm:spPr/>
      <dgm:t>
        <a:bodyPr/>
        <a:lstStyle/>
        <a:p>
          <a:endParaRPr lang="ru-RU"/>
        </a:p>
      </dgm:t>
    </dgm:pt>
    <dgm:pt modelId="{79637592-0425-4E21-A59A-E1055E1EFDD7}" type="sibTrans" cxnId="{2E652CAC-2CCA-43F8-8365-E86241526C1F}">
      <dgm:prSet/>
      <dgm:spPr/>
      <dgm:t>
        <a:bodyPr/>
        <a:lstStyle/>
        <a:p>
          <a:endParaRPr lang="ru-RU" dirty="0"/>
        </a:p>
      </dgm:t>
    </dgm:pt>
    <dgm:pt modelId="{37524030-18C7-4404-BC34-B53337C1507B}" type="pres">
      <dgm:prSet presAssocID="{169CEE58-1D9C-4F6D-B29C-C55D3739E17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94936E-EC33-405A-B0C1-90028F157F8F}" type="pres">
      <dgm:prSet presAssocID="{169CEE58-1D9C-4F6D-B29C-C55D3739E17D}" presName="dummyMaxCanvas" presStyleCnt="0">
        <dgm:presLayoutVars/>
      </dgm:prSet>
      <dgm:spPr/>
    </dgm:pt>
    <dgm:pt modelId="{D46D0053-AF37-4E2F-A141-40C7FCFA68C3}" type="pres">
      <dgm:prSet presAssocID="{169CEE58-1D9C-4F6D-B29C-C55D3739E17D}" presName="TwoNodes_1" presStyleLbl="node1" presStyleIdx="0" presStyleCnt="2" custScaleY="72987" custLinFactNeighborX="-1012" custLinFactNeighborY="-512">
        <dgm:presLayoutVars>
          <dgm:bulletEnabled val="1"/>
        </dgm:presLayoutVars>
      </dgm:prSet>
      <dgm:spPr>
        <a:prstGeom prst="bracketPair">
          <a:avLst/>
        </a:prstGeom>
      </dgm:spPr>
      <dgm:t>
        <a:bodyPr/>
        <a:lstStyle/>
        <a:p>
          <a:endParaRPr lang="ru-RU"/>
        </a:p>
      </dgm:t>
    </dgm:pt>
    <dgm:pt modelId="{73EB8678-1E02-425F-8663-772E09AC2D0E}" type="pres">
      <dgm:prSet presAssocID="{169CEE58-1D9C-4F6D-B29C-C55D3739E17D}" presName="TwoNodes_2" presStyleLbl="node1" presStyleIdx="1" presStyleCnt="2" custScaleY="70702" custLinFactNeighborX="8732" custLinFactNeighborY="-20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BE501-8D82-4B7D-9735-DBE9DA67FD74}" type="pres">
      <dgm:prSet presAssocID="{169CEE58-1D9C-4F6D-B29C-C55D3739E17D}" presName="TwoConn_1-2" presStyleLbl="fgAccFollowNode1" presStyleIdx="0" presStyleCnt="1" custScaleX="108737" custScaleY="83137" custLinFactNeighborX="15523" custLinFactNeighborY="-15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EC8CE9-5944-4732-A837-4CFC7B3535F2}" type="pres">
      <dgm:prSet presAssocID="{169CEE58-1D9C-4F6D-B29C-C55D3739E17D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D061ED-26A6-46DC-A6E6-1E3CCAC73591}" type="pres">
      <dgm:prSet presAssocID="{169CEE58-1D9C-4F6D-B29C-C55D3739E17D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CFAC40-5957-49A8-9A8A-252E4150A644}" type="presOf" srcId="{169CEE58-1D9C-4F6D-B29C-C55D3739E17D}" destId="{37524030-18C7-4404-BC34-B53337C1507B}" srcOrd="0" destOrd="0" presId="urn:microsoft.com/office/officeart/2005/8/layout/vProcess5"/>
    <dgm:cxn modelId="{FF26400E-041E-4B5D-8018-F1C83243E381}" type="presOf" srcId="{C4C93671-0529-4286-8846-7AADED168734}" destId="{22EC8CE9-5944-4732-A837-4CFC7B3535F2}" srcOrd="1" destOrd="0" presId="urn:microsoft.com/office/officeart/2005/8/layout/vProcess5"/>
    <dgm:cxn modelId="{DA7F3E3A-084C-406B-B005-C87E32968BFB}" srcId="{169CEE58-1D9C-4F6D-B29C-C55D3739E17D}" destId="{8C4552FC-B8B8-483F-817C-F85D978B5574}" srcOrd="1" destOrd="0" parTransId="{1D2B6403-2072-4224-9DD2-3097E5C9E994}" sibTransId="{524BAD94-85AE-4820-9618-AE218D9FF5B9}"/>
    <dgm:cxn modelId="{2E652CAC-2CCA-43F8-8365-E86241526C1F}" srcId="{169CEE58-1D9C-4F6D-B29C-C55D3739E17D}" destId="{C4C93671-0529-4286-8846-7AADED168734}" srcOrd="0" destOrd="0" parTransId="{A9A30246-75BA-4DD6-A9F5-E2AAB4D4FC7C}" sibTransId="{79637592-0425-4E21-A59A-E1055E1EFDD7}"/>
    <dgm:cxn modelId="{C6922457-D559-4FCC-84AB-648D3C7C62AD}" type="presOf" srcId="{8C4552FC-B8B8-483F-817C-F85D978B5574}" destId="{E9D061ED-26A6-46DC-A6E6-1E3CCAC73591}" srcOrd="1" destOrd="0" presId="urn:microsoft.com/office/officeart/2005/8/layout/vProcess5"/>
    <dgm:cxn modelId="{E1BCC9FB-A17E-4E42-BD1D-ECD2F1890B0B}" type="presOf" srcId="{8C4552FC-B8B8-483F-817C-F85D978B5574}" destId="{73EB8678-1E02-425F-8663-772E09AC2D0E}" srcOrd="0" destOrd="0" presId="urn:microsoft.com/office/officeart/2005/8/layout/vProcess5"/>
    <dgm:cxn modelId="{3F4C933E-1BCC-4C60-AA5D-8C7FAAF8A91A}" type="presOf" srcId="{79637592-0425-4E21-A59A-E1055E1EFDD7}" destId="{75EBE501-8D82-4B7D-9735-DBE9DA67FD74}" srcOrd="0" destOrd="0" presId="urn:microsoft.com/office/officeart/2005/8/layout/vProcess5"/>
    <dgm:cxn modelId="{C9718F85-862B-4119-9AB7-BCF41FB1E7A0}" type="presOf" srcId="{C4C93671-0529-4286-8846-7AADED168734}" destId="{D46D0053-AF37-4E2F-A141-40C7FCFA68C3}" srcOrd="0" destOrd="0" presId="urn:microsoft.com/office/officeart/2005/8/layout/vProcess5"/>
    <dgm:cxn modelId="{AD2DC66C-0086-41B4-AFF2-53DBB0977F40}" type="presParOf" srcId="{37524030-18C7-4404-BC34-B53337C1507B}" destId="{E794936E-EC33-405A-B0C1-90028F157F8F}" srcOrd="0" destOrd="0" presId="urn:microsoft.com/office/officeart/2005/8/layout/vProcess5"/>
    <dgm:cxn modelId="{5AE1ACC5-3E0E-47AD-90D3-9C47D9D70C43}" type="presParOf" srcId="{37524030-18C7-4404-BC34-B53337C1507B}" destId="{D46D0053-AF37-4E2F-A141-40C7FCFA68C3}" srcOrd="1" destOrd="0" presId="urn:microsoft.com/office/officeart/2005/8/layout/vProcess5"/>
    <dgm:cxn modelId="{B7730B0B-C363-4595-A5A9-2DC3F7AA8D04}" type="presParOf" srcId="{37524030-18C7-4404-BC34-B53337C1507B}" destId="{73EB8678-1E02-425F-8663-772E09AC2D0E}" srcOrd="2" destOrd="0" presId="urn:microsoft.com/office/officeart/2005/8/layout/vProcess5"/>
    <dgm:cxn modelId="{60FED283-FCDF-4AAE-81DF-9D2D152ECC25}" type="presParOf" srcId="{37524030-18C7-4404-BC34-B53337C1507B}" destId="{75EBE501-8D82-4B7D-9735-DBE9DA67FD74}" srcOrd="3" destOrd="0" presId="urn:microsoft.com/office/officeart/2005/8/layout/vProcess5"/>
    <dgm:cxn modelId="{FD437DEB-EF97-455F-B901-EF469B079EB4}" type="presParOf" srcId="{37524030-18C7-4404-BC34-B53337C1507B}" destId="{22EC8CE9-5944-4732-A837-4CFC7B3535F2}" srcOrd="4" destOrd="0" presId="urn:microsoft.com/office/officeart/2005/8/layout/vProcess5"/>
    <dgm:cxn modelId="{F4DC4155-A9BF-4EC5-AF4B-FDBEF48F05EF}" type="presParOf" srcId="{37524030-18C7-4404-BC34-B53337C1507B}" destId="{E9D061ED-26A6-46DC-A6E6-1E3CCAC73591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41E288-FF39-4FE5-B688-EC22EAD6D53B}" type="doc">
      <dgm:prSet loTypeId="urn:microsoft.com/office/officeart/2005/8/layout/radial4" loCatId="relationship" qsTypeId="urn:microsoft.com/office/officeart/2005/8/quickstyle/simple2" qsCatId="simple" csTypeId="urn:microsoft.com/office/officeart/2005/8/colors/colorful4" csCatId="colorful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ru-RU"/>
        </a:p>
      </dgm:t>
    </dgm:pt>
    <dgm:pt modelId="{AA23F721-B2DC-4014-8EB0-1ADF15DADD62}">
      <dgm:prSet phldrT="[Текст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  <a:latin typeface="Calibri"/>
              <a:cs typeface="Calibri"/>
            </a:rPr>
            <a:t>≈</a:t>
          </a:r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50-70 млрд. грн </a:t>
          </a:r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  <a:latin typeface="Calibri"/>
              <a:cs typeface="Calibri"/>
            </a:rPr>
            <a:t>*</a:t>
          </a:r>
          <a:endParaRPr lang="ru-RU" b="1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A4D46A6D-8252-4601-910F-AC8FEA6344BA}" type="parTrans" cxnId="{B8514A74-70E8-4389-8BAC-46ED5B92C0BF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E965FDF5-81E4-4D26-8204-70790CC685C2}" type="sibTrans" cxnId="{B8514A74-70E8-4389-8BAC-46ED5B92C0BF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094CE55E-E3FD-4480-B055-0A986BB35DEA}">
      <dgm:prSet phldrT="[Текст]"/>
      <dgm:spPr/>
      <dgm:t>
        <a:bodyPr/>
        <a:lstStyle/>
        <a:p>
          <a:endParaRPr lang="ru-RU"/>
        </a:p>
      </dgm:t>
    </dgm:pt>
    <dgm:pt modelId="{7BAD136A-5CB2-4B43-8C09-07B0978D60BB}" type="parTrans" cxnId="{AC70BD7C-388C-4112-A952-6C07126E3502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39737DF8-187C-4F85-988D-0E696763304F}" type="sibTrans" cxnId="{AC70BD7C-388C-4112-A952-6C07126E3502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D00482D2-C7F9-4A9B-8604-27090C044653}">
      <dgm:prSet phldrT="[Текст]"/>
      <dgm:spPr/>
      <dgm:t>
        <a:bodyPr/>
        <a:lstStyle/>
        <a:p>
          <a:endParaRPr lang="ru-RU"/>
        </a:p>
      </dgm:t>
    </dgm:pt>
    <dgm:pt modelId="{3A94497E-9B2F-4287-9FB2-94D2D4294800}" type="parTrans" cxnId="{393603AC-7612-4FE1-A790-03964FE6D925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BD8FE53D-FC65-4CDA-B68C-9940C5CF59D2}" type="sibTrans" cxnId="{393603AC-7612-4FE1-A790-03964FE6D925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78E96C45-541E-4FCD-83EC-2336DB5CD038}">
      <dgm:prSet phldrT="[Текст]"/>
      <dgm:spPr/>
      <dgm:t>
        <a:bodyPr/>
        <a:lstStyle/>
        <a:p>
          <a:endParaRPr lang="ru-RU"/>
        </a:p>
      </dgm:t>
    </dgm:pt>
    <dgm:pt modelId="{CBF925F8-5501-47B9-BEB9-DC469D866D0B}" type="parTrans" cxnId="{F2EE9628-13BC-49C5-808C-A4FE366D11C0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A523A02A-4CA8-4301-86B7-B36B5A1C32C6}" type="sibTrans" cxnId="{F2EE9628-13BC-49C5-808C-A4FE366D11C0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2A06B400-9B6E-4D58-9B2B-1F410460C6B8}">
      <dgm:prSet/>
      <dgm:spPr/>
      <dgm:t>
        <a:bodyPr/>
        <a:lstStyle/>
        <a:p>
          <a:endParaRPr lang="ru-RU"/>
        </a:p>
      </dgm:t>
    </dgm:pt>
    <dgm:pt modelId="{696CBD8B-C22C-4132-A78B-594F83D5056C}" type="parTrans" cxnId="{D264EFA8-E1EB-4819-ADC6-C7731B259811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C9C0CEE7-6118-4FCC-B38D-C36E0BF658ED}" type="sibTrans" cxnId="{D264EFA8-E1EB-4819-ADC6-C7731B259811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4CC7505A-A692-49E2-954C-645DC5F295CE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25-35 млрд. грн </a:t>
          </a:r>
          <a:endParaRPr lang="ru-RU" b="1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F0CB60AC-10DD-4588-9219-639EBB1C517F}" type="parTrans" cxnId="{622E15F9-356B-46FF-B9D5-37B28E52CBA1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06BC9327-37E9-4134-B80C-B9F641F9042D}" type="sibTrans" cxnId="{622E15F9-356B-46FF-B9D5-37B28E52CBA1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6B1B8B7B-153A-4D51-84ED-EDAB254291EA}">
      <dgm:prSet/>
      <dgm:spPr/>
      <dgm:t>
        <a:bodyPr/>
        <a:lstStyle/>
        <a:p>
          <a:endParaRPr lang="ru-RU"/>
        </a:p>
      </dgm:t>
    </dgm:pt>
    <dgm:pt modelId="{04FCF29D-6D16-4E12-A71D-829574EE9C95}" type="parTrans" cxnId="{F386471D-0279-4746-9923-DDE3E0061DCC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505B389D-41B7-468F-9665-AE442C71E293}" type="sibTrans" cxnId="{F386471D-0279-4746-9923-DDE3E0061DCC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24EBF20A-34B8-4FD0-A4C7-506D10D1BC63}">
      <dgm:prSet/>
      <dgm:spPr/>
      <dgm:t>
        <a:bodyPr/>
        <a:lstStyle/>
        <a:p>
          <a:endParaRPr lang="ru-RU"/>
        </a:p>
      </dgm:t>
    </dgm:pt>
    <dgm:pt modelId="{C4687DA7-6D6C-45DC-A816-E9A052C81B31}" type="parTrans" cxnId="{A3F906CE-B7F7-4F3E-9236-C2465D8C3BEB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41A8B290-3C85-4FB7-AF8F-22D39B3EA0BE}" type="sibTrans" cxnId="{A3F906CE-B7F7-4F3E-9236-C2465D8C3BEB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AE67665C-D579-4E3A-B341-1CFFC1C31218}">
      <dgm:prSet/>
      <dgm:spPr/>
      <dgm:t>
        <a:bodyPr/>
        <a:lstStyle/>
        <a:p>
          <a:endParaRPr lang="ru-RU"/>
        </a:p>
      </dgm:t>
    </dgm:pt>
    <dgm:pt modelId="{9CF0BA3F-F307-4078-88EC-7FF9DFE5FB59}" type="parTrans" cxnId="{85E9A23E-BBA7-4C81-93CB-0DC65EFB78EB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2AC32D7A-67B5-4A95-A1B0-6EF49C54644B}" type="sibTrans" cxnId="{85E9A23E-BBA7-4C81-93CB-0DC65EFB78EB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41C92853-B805-49A7-A81B-22AD8F8C34FB}">
      <dgm:prSet/>
      <dgm:spPr/>
      <dgm:t>
        <a:bodyPr/>
        <a:lstStyle/>
        <a:p>
          <a:endParaRPr lang="ru-RU"/>
        </a:p>
      </dgm:t>
    </dgm:pt>
    <dgm:pt modelId="{F386E47B-269A-406A-86BC-FFBDF174DDAB}" type="parTrans" cxnId="{F5AF7355-D769-496A-87AF-61CB20E1983A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35CD9B42-7099-4E61-91B6-AE00C042780D}" type="sibTrans" cxnId="{F5AF7355-D769-496A-87AF-61CB20E1983A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A61D14DB-5C74-449F-89BD-F0D6F8EB74AA}">
      <dgm:prSet/>
      <dgm:spPr/>
      <dgm:t>
        <a:bodyPr/>
        <a:lstStyle/>
        <a:p>
          <a:endParaRPr lang="ru-RU"/>
        </a:p>
      </dgm:t>
    </dgm:pt>
    <dgm:pt modelId="{A42A6628-A6A1-484A-9D4C-71C5865C1F34}" type="parTrans" cxnId="{371F2ECD-D570-434C-8BA5-8788225DF1DD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E86BDD5F-B003-438F-A4B6-8CE2C02C43D1}" type="sibTrans" cxnId="{371F2ECD-D570-434C-8BA5-8788225DF1DD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9729E968-57A6-4D7F-A50A-AB638EDEE817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15-20 млрд. грн</a:t>
          </a:r>
          <a:endParaRPr lang="ru-RU" b="1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340602E3-36C4-423A-A589-E87094A9D152}" type="parTrans" cxnId="{D243E8BC-A4AA-4117-9B5B-572C8F8355B1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9DC06FE8-11E3-4DF7-B838-4E71737BDAD1}" type="sibTrans" cxnId="{D243E8BC-A4AA-4117-9B5B-572C8F8355B1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E95E7ABC-4B2C-46FA-A534-BAE640C15324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5-10                 млрд. грн</a:t>
          </a:r>
          <a:endParaRPr lang="ru-RU" b="1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426D2793-51CF-4280-AD33-2BEA3BDDD1DA}" type="parTrans" cxnId="{625A7E20-D81E-4084-9B57-8036901C5FC5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D1270921-5073-4ABC-A6F4-507A72872864}" type="sibTrans" cxnId="{625A7E20-D81E-4084-9B57-8036901C5FC5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A3A0B087-FFA6-4BEF-8DD3-5DC9A287F2B6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1-3      млрд. грн</a:t>
          </a:r>
          <a:endParaRPr lang="ru-RU" b="1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234A916C-C83E-4346-A8DA-15FF2DC57906}" type="parTrans" cxnId="{633819AB-46EF-45FD-91A8-81FA34306A56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96EBE21C-9BD3-4F62-80EA-9C63183F1207}" type="sibTrans" cxnId="{633819AB-46EF-45FD-91A8-81FA34306A56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A05CB880-7487-4F74-8445-1D7CFEB80F2A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1-3      млрд. грн</a:t>
          </a:r>
          <a:endParaRPr lang="ru-RU" b="1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33E92CC9-D537-4A59-8759-0332E4E52A17}" type="parTrans" cxnId="{19628227-1D0D-436D-9DBB-7A44E2514DF0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FD2BDBD2-A827-41A2-92B2-FC773EA7D442}" type="sibTrans" cxnId="{19628227-1D0D-436D-9DBB-7A44E2514DF0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E08D047A-5293-49E8-9A14-9BB17C97487B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b="1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0,1   млрд. грн</a:t>
          </a:r>
          <a:endParaRPr lang="ru-RU" b="1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3120D252-97F5-43F0-A70E-8FA6E46F3B71}" type="parTrans" cxnId="{A4E0B1EA-0CFA-4D91-8929-D3507536C523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0DACC1AB-3C4C-4FE1-B1A2-82A205841BED}" type="sibTrans" cxnId="{A4E0B1EA-0CFA-4D91-8929-D3507536C523}">
      <dgm:prSet/>
      <dgm:spPr/>
      <dgm:t>
        <a:bodyPr/>
        <a:lstStyle/>
        <a:p>
          <a:pPr algn="ctr"/>
          <a:endParaRPr lang="ru-RU" b="1" cap="none" spc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gm:t>
    </dgm:pt>
    <dgm:pt modelId="{00BE061F-55D4-4783-998A-0361025C05E5}">
      <dgm:prSet custScaleX="107999" custRadScaleRad="100906" custRadScaleInc="-184"/>
      <dgm:spPr>
        <a:prstGeom prst="round2DiagRect">
          <a:avLst/>
        </a:prstGeom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53F4D315-5EDD-4AA1-B96E-87FADD36E025}" type="parTrans" cxnId="{868A21F9-A907-4500-9FDE-92BD748D9938}">
      <dgm:prSet/>
      <dgm:spPr/>
      <dgm:t>
        <a:bodyPr/>
        <a:lstStyle/>
        <a:p>
          <a:endParaRPr lang="ru-RU"/>
        </a:p>
      </dgm:t>
    </dgm:pt>
    <dgm:pt modelId="{B301DAE1-2F4A-4E5C-88F0-7E1D7A43ED9E}" type="sibTrans" cxnId="{868A21F9-A907-4500-9FDE-92BD748D9938}">
      <dgm:prSet/>
      <dgm:spPr/>
      <dgm:t>
        <a:bodyPr/>
        <a:lstStyle/>
        <a:p>
          <a:endParaRPr lang="ru-RU"/>
        </a:p>
      </dgm:t>
    </dgm:pt>
    <dgm:pt modelId="{3FCC3CC1-2782-42EF-850E-F9664012B351}">
      <dgm:prSet custScaleX="107010" custRadScaleRad="104682" custRadScaleInc="-21996"/>
      <dgm:spPr>
        <a:prstGeom prst="round2DiagRect">
          <a:avLst/>
        </a:prstGeom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5D27A688-0F37-4075-A2B8-5A4B1B1CFCA1}" type="parTrans" cxnId="{A5249399-D336-452F-BE55-0524F8EBDC50}">
      <dgm:prSet/>
      <dgm:spPr/>
      <dgm:t>
        <a:bodyPr/>
        <a:lstStyle/>
        <a:p>
          <a:endParaRPr lang="ru-RU"/>
        </a:p>
      </dgm:t>
    </dgm:pt>
    <dgm:pt modelId="{08910DFF-4A68-4AE2-B655-A8FB046B9BF4}" type="sibTrans" cxnId="{A5249399-D336-452F-BE55-0524F8EBDC50}">
      <dgm:prSet/>
      <dgm:spPr/>
      <dgm:t>
        <a:bodyPr/>
        <a:lstStyle/>
        <a:p>
          <a:endParaRPr lang="ru-RU"/>
        </a:p>
      </dgm:t>
    </dgm:pt>
    <dgm:pt modelId="{FE81BD16-7FC6-493C-B9D4-8E932A9668D5}" type="pres">
      <dgm:prSet presAssocID="{9141E288-FF39-4FE5-B688-EC22EAD6D53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C42D2E-EB34-439B-A31E-B13AE00A8D98}" type="pres">
      <dgm:prSet presAssocID="{AA23F721-B2DC-4014-8EB0-1ADF15DADD62}" presName="centerShape" presStyleLbl="node0" presStyleIdx="0" presStyleCnt="1"/>
      <dgm:spPr/>
      <dgm:t>
        <a:bodyPr/>
        <a:lstStyle/>
        <a:p>
          <a:endParaRPr lang="ru-RU"/>
        </a:p>
      </dgm:t>
    </dgm:pt>
    <dgm:pt modelId="{5DDEE89C-05E7-44A2-8ACD-9AE855FD80BA}" type="pres">
      <dgm:prSet presAssocID="{F0CB60AC-10DD-4588-9219-639EBB1C517F}" presName="parTrans" presStyleLbl="bgSibTrans2D1" presStyleIdx="0" presStyleCnt="6"/>
      <dgm:spPr/>
      <dgm:t>
        <a:bodyPr/>
        <a:lstStyle/>
        <a:p>
          <a:endParaRPr lang="ru-RU"/>
        </a:p>
      </dgm:t>
    </dgm:pt>
    <dgm:pt modelId="{87393E00-3271-4755-AB6F-D88440B6565E}" type="pres">
      <dgm:prSet presAssocID="{4CC7505A-A692-49E2-954C-645DC5F295CE}" presName="node" presStyleLbl="node1" presStyleIdx="0" presStyleCnt="6" custScaleX="107999" custRadScaleRad="102454" custRadScaleInc="-29088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9A41E738-185C-4688-BE0E-952BDEF50FF4}" type="pres">
      <dgm:prSet presAssocID="{340602E3-36C4-423A-A589-E87094A9D152}" presName="parTrans" presStyleLbl="bgSibTrans2D1" presStyleIdx="1" presStyleCnt="6"/>
      <dgm:spPr/>
      <dgm:t>
        <a:bodyPr/>
        <a:lstStyle/>
        <a:p>
          <a:endParaRPr lang="ru-RU"/>
        </a:p>
      </dgm:t>
    </dgm:pt>
    <dgm:pt modelId="{2D0A7EA0-95E7-4473-8B7B-4BB266D3F147}" type="pres">
      <dgm:prSet presAssocID="{9729E968-57A6-4D7F-A50A-AB638EDEE817}" presName="node" presStyleLbl="node1" presStyleIdx="1" presStyleCnt="6" custScaleX="107010" custRadScaleRad="102974" custRadScaleInc="-10759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E01953E1-A63D-4F5C-8E50-96B86750B782}" type="pres">
      <dgm:prSet presAssocID="{426D2793-51CF-4280-AD33-2BEA3BDDD1DA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9E475333-6CC7-47F4-BE8E-DD457B3174EC}" type="pres">
      <dgm:prSet presAssocID="{E95E7ABC-4B2C-46FA-A534-BAE640C15324}" presName="node" presStyleLbl="node1" presStyleIdx="2" presStyleCnt="6" custRadScaleRad="101291" custRadScaleInc="-6818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A6089BCE-6E8D-4B2D-B3FC-46A06B80924F}" type="pres">
      <dgm:prSet presAssocID="{234A916C-C83E-4346-A8DA-15FF2DC57906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789D1257-0184-44C4-AA1D-19B3B70052CB}" type="pres">
      <dgm:prSet presAssocID="{A3A0B087-FFA6-4BEF-8DD3-5DC9A287F2B6}" presName="node" presStyleLbl="node1" presStyleIdx="3" presStyleCnt="6" custRadScaleRad="99715" custRadScaleInc="-2569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339E2723-6D97-4A96-9233-0800FD82A5CF}" type="pres">
      <dgm:prSet presAssocID="{33E92CC9-D537-4A59-8759-0332E4E52A17}" presName="parTrans" presStyleLbl="bgSibTrans2D1" presStyleIdx="4" presStyleCnt="6"/>
      <dgm:spPr/>
      <dgm:t>
        <a:bodyPr/>
        <a:lstStyle/>
        <a:p>
          <a:endParaRPr lang="ru-RU"/>
        </a:p>
      </dgm:t>
    </dgm:pt>
    <dgm:pt modelId="{BCDBB029-01D6-4143-A3C2-81F8B39727BF}" type="pres">
      <dgm:prSet presAssocID="{A05CB880-7487-4F74-8445-1D7CFEB80F2A}" presName="node" presStyleLbl="node1" presStyleIdx="4" presStyleCnt="6" custScaleX="108193" custRadScaleRad="100789" custRadScaleInc="13056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1628F589-73E2-4B54-AAA5-0C86DBE9BC1C}" type="pres">
      <dgm:prSet presAssocID="{3120D252-97F5-43F0-A70E-8FA6E46F3B71}" presName="parTrans" presStyleLbl="bgSibTrans2D1" presStyleIdx="5" presStyleCnt="6"/>
      <dgm:spPr/>
      <dgm:t>
        <a:bodyPr/>
        <a:lstStyle/>
        <a:p>
          <a:endParaRPr lang="ru-RU"/>
        </a:p>
      </dgm:t>
    </dgm:pt>
    <dgm:pt modelId="{9DB72D88-5A11-4DEB-85F3-C35D602DB792}" type="pres">
      <dgm:prSet presAssocID="{E08D047A-5293-49E8-9A14-9BB17C97487B}" presName="node" presStyleLbl="node1" presStyleIdx="5" presStyleCnt="6" custRadScaleRad="101457" custRadScaleInc="29376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</dgm:ptLst>
  <dgm:cxnLst>
    <dgm:cxn modelId="{7323AE9C-647D-47A5-80AC-A32FDA0B8068}" type="presOf" srcId="{E95E7ABC-4B2C-46FA-A534-BAE640C15324}" destId="{9E475333-6CC7-47F4-BE8E-DD457B3174EC}" srcOrd="0" destOrd="0" presId="urn:microsoft.com/office/officeart/2005/8/layout/radial4"/>
    <dgm:cxn modelId="{393603AC-7612-4FE1-A790-03964FE6D925}" srcId="{9141E288-FF39-4FE5-B688-EC22EAD6D53B}" destId="{D00482D2-C7F9-4A9B-8604-27090C044653}" srcOrd="3" destOrd="0" parTransId="{3A94497E-9B2F-4287-9FB2-94D2D4294800}" sibTransId="{BD8FE53D-FC65-4CDA-B68C-9940C5CF59D2}"/>
    <dgm:cxn modelId="{F2EE9628-13BC-49C5-808C-A4FE366D11C0}" srcId="{9141E288-FF39-4FE5-B688-EC22EAD6D53B}" destId="{78E96C45-541E-4FCD-83EC-2336DB5CD038}" srcOrd="4" destOrd="0" parTransId="{CBF925F8-5501-47B9-BEB9-DC469D866D0B}" sibTransId="{A523A02A-4CA8-4301-86B7-B36B5A1C32C6}"/>
    <dgm:cxn modelId="{B8514A74-70E8-4389-8BAC-46ED5B92C0BF}" srcId="{9141E288-FF39-4FE5-B688-EC22EAD6D53B}" destId="{AA23F721-B2DC-4014-8EB0-1ADF15DADD62}" srcOrd="0" destOrd="0" parTransId="{A4D46A6D-8252-4601-910F-AC8FEA6344BA}" sibTransId="{E965FDF5-81E4-4D26-8204-70790CC685C2}"/>
    <dgm:cxn modelId="{A3F906CE-B7F7-4F3E-9236-C2465D8C3BEB}" srcId="{094CE55E-E3FD-4480-B055-0A986BB35DEA}" destId="{24EBF20A-34B8-4FD0-A4C7-506D10D1BC63}" srcOrd="0" destOrd="0" parTransId="{C4687DA7-6D6C-45DC-A816-E9A052C81B31}" sibTransId="{41A8B290-3C85-4FB7-AF8F-22D39B3EA0BE}"/>
    <dgm:cxn modelId="{1D122E41-B12C-474A-A700-606432FA1A9B}" type="presOf" srcId="{3120D252-97F5-43F0-A70E-8FA6E46F3B71}" destId="{1628F589-73E2-4B54-AAA5-0C86DBE9BC1C}" srcOrd="0" destOrd="0" presId="urn:microsoft.com/office/officeart/2005/8/layout/radial4"/>
    <dgm:cxn modelId="{622E15F9-356B-46FF-B9D5-37B28E52CBA1}" srcId="{AA23F721-B2DC-4014-8EB0-1ADF15DADD62}" destId="{4CC7505A-A692-49E2-954C-645DC5F295CE}" srcOrd="0" destOrd="0" parTransId="{F0CB60AC-10DD-4588-9219-639EBB1C517F}" sibTransId="{06BC9327-37E9-4134-B80C-B9F641F9042D}"/>
    <dgm:cxn modelId="{0F5866FB-999F-4AB3-A15E-EFA2EB39C8B2}" type="presOf" srcId="{426D2793-51CF-4280-AD33-2BEA3BDDD1DA}" destId="{E01953E1-A63D-4F5C-8E50-96B86750B782}" srcOrd="0" destOrd="0" presId="urn:microsoft.com/office/officeart/2005/8/layout/radial4"/>
    <dgm:cxn modelId="{DF7F28FD-AC72-47F6-8212-AC3FCEA6C59D}" type="presOf" srcId="{340602E3-36C4-423A-A589-E87094A9D152}" destId="{9A41E738-185C-4688-BE0E-952BDEF50FF4}" srcOrd="0" destOrd="0" presId="urn:microsoft.com/office/officeart/2005/8/layout/radial4"/>
    <dgm:cxn modelId="{F5AF7355-D769-496A-87AF-61CB20E1983A}" srcId="{78E96C45-541E-4FCD-83EC-2336DB5CD038}" destId="{41C92853-B805-49A7-A81B-22AD8F8C34FB}" srcOrd="0" destOrd="0" parTransId="{F386E47B-269A-406A-86BC-FFBDF174DDAB}" sibTransId="{35CD9B42-7099-4E61-91B6-AE00C042780D}"/>
    <dgm:cxn modelId="{AC70BD7C-388C-4112-A952-6C07126E3502}" srcId="{9141E288-FF39-4FE5-B688-EC22EAD6D53B}" destId="{094CE55E-E3FD-4480-B055-0A986BB35DEA}" srcOrd="2" destOrd="0" parTransId="{7BAD136A-5CB2-4B43-8C09-07B0978D60BB}" sibTransId="{39737DF8-187C-4F85-988D-0E696763304F}"/>
    <dgm:cxn modelId="{85E9A23E-BBA7-4C81-93CB-0DC65EFB78EB}" srcId="{D00482D2-C7F9-4A9B-8604-27090C044653}" destId="{AE67665C-D579-4E3A-B341-1CFFC1C31218}" srcOrd="0" destOrd="0" parTransId="{9CF0BA3F-F307-4078-88EC-7FF9DFE5FB59}" sibTransId="{2AC32D7A-67B5-4A95-A1B0-6EF49C54644B}"/>
    <dgm:cxn modelId="{A5249399-D336-452F-BE55-0524F8EBDC50}" srcId="{9141E288-FF39-4FE5-B688-EC22EAD6D53B}" destId="{3FCC3CC1-2782-42EF-850E-F9664012B351}" srcOrd="7" destOrd="0" parTransId="{5D27A688-0F37-4075-A2B8-5A4B1B1CFCA1}" sibTransId="{08910DFF-4A68-4AE2-B655-A8FB046B9BF4}"/>
    <dgm:cxn modelId="{21B42B87-F6FE-4C81-A22B-C21B788839F3}" type="presOf" srcId="{4CC7505A-A692-49E2-954C-645DC5F295CE}" destId="{87393E00-3271-4755-AB6F-D88440B6565E}" srcOrd="0" destOrd="0" presId="urn:microsoft.com/office/officeart/2005/8/layout/radial4"/>
    <dgm:cxn modelId="{D243E8BC-A4AA-4117-9B5B-572C8F8355B1}" srcId="{AA23F721-B2DC-4014-8EB0-1ADF15DADD62}" destId="{9729E968-57A6-4D7F-A50A-AB638EDEE817}" srcOrd="1" destOrd="0" parTransId="{340602E3-36C4-423A-A589-E87094A9D152}" sibTransId="{9DC06FE8-11E3-4DF7-B838-4E71737BDAD1}"/>
    <dgm:cxn modelId="{A2629111-1ACE-4A3B-A61B-CD62918C7FF8}" type="presOf" srcId="{33E92CC9-D537-4A59-8759-0332E4E52A17}" destId="{339E2723-6D97-4A96-9233-0800FD82A5CF}" srcOrd="0" destOrd="0" presId="urn:microsoft.com/office/officeart/2005/8/layout/radial4"/>
    <dgm:cxn modelId="{F12175F4-D7FC-404B-813A-9E0C1F2C4C34}" type="presOf" srcId="{A05CB880-7487-4F74-8445-1D7CFEB80F2A}" destId="{BCDBB029-01D6-4143-A3C2-81F8B39727BF}" srcOrd="0" destOrd="0" presId="urn:microsoft.com/office/officeart/2005/8/layout/radial4"/>
    <dgm:cxn modelId="{F386471D-0279-4746-9923-DDE3E0061DCC}" srcId="{9141E288-FF39-4FE5-B688-EC22EAD6D53B}" destId="{6B1B8B7B-153A-4D51-84ED-EDAB254291EA}" srcOrd="1" destOrd="0" parTransId="{04FCF29D-6D16-4E12-A71D-829574EE9C95}" sibTransId="{505B389D-41B7-468F-9665-AE442C71E293}"/>
    <dgm:cxn modelId="{2E2E2E9E-A005-4AB2-B373-D9572264E883}" type="presOf" srcId="{A3A0B087-FFA6-4BEF-8DD3-5DC9A287F2B6}" destId="{789D1257-0184-44C4-AA1D-19B3B70052CB}" srcOrd="0" destOrd="0" presId="urn:microsoft.com/office/officeart/2005/8/layout/radial4"/>
    <dgm:cxn modelId="{625A7E20-D81E-4084-9B57-8036901C5FC5}" srcId="{AA23F721-B2DC-4014-8EB0-1ADF15DADD62}" destId="{E95E7ABC-4B2C-46FA-A534-BAE640C15324}" srcOrd="2" destOrd="0" parTransId="{426D2793-51CF-4280-AD33-2BEA3BDDD1DA}" sibTransId="{D1270921-5073-4ABC-A6F4-507A72872864}"/>
    <dgm:cxn modelId="{C47D253E-8A19-4BF9-A938-BBD7AF2D0CE9}" type="presOf" srcId="{9141E288-FF39-4FE5-B688-EC22EAD6D53B}" destId="{FE81BD16-7FC6-493C-B9D4-8E932A9668D5}" srcOrd="0" destOrd="0" presId="urn:microsoft.com/office/officeart/2005/8/layout/radial4"/>
    <dgm:cxn modelId="{64096F21-E809-4FAE-992B-AC14098E071A}" type="presOf" srcId="{E08D047A-5293-49E8-9A14-9BB17C97487B}" destId="{9DB72D88-5A11-4DEB-85F3-C35D602DB792}" srcOrd="0" destOrd="0" presId="urn:microsoft.com/office/officeart/2005/8/layout/radial4"/>
    <dgm:cxn modelId="{868A21F9-A907-4500-9FDE-92BD748D9938}" srcId="{9141E288-FF39-4FE5-B688-EC22EAD6D53B}" destId="{00BE061F-55D4-4783-998A-0361025C05E5}" srcOrd="6" destOrd="0" parTransId="{53F4D315-5EDD-4AA1-B96E-87FADD36E025}" sibTransId="{B301DAE1-2F4A-4E5C-88F0-7E1D7A43ED9E}"/>
    <dgm:cxn modelId="{F613AA4C-CCE2-4231-90B3-EC5307CA7A6D}" type="presOf" srcId="{AA23F721-B2DC-4014-8EB0-1ADF15DADD62}" destId="{FAC42D2E-EB34-439B-A31E-B13AE00A8D98}" srcOrd="0" destOrd="0" presId="urn:microsoft.com/office/officeart/2005/8/layout/radial4"/>
    <dgm:cxn modelId="{633819AB-46EF-45FD-91A8-81FA34306A56}" srcId="{AA23F721-B2DC-4014-8EB0-1ADF15DADD62}" destId="{A3A0B087-FFA6-4BEF-8DD3-5DC9A287F2B6}" srcOrd="3" destOrd="0" parTransId="{234A916C-C83E-4346-A8DA-15FF2DC57906}" sibTransId="{96EBE21C-9BD3-4F62-80EA-9C63183F1207}"/>
    <dgm:cxn modelId="{19628227-1D0D-436D-9DBB-7A44E2514DF0}" srcId="{AA23F721-B2DC-4014-8EB0-1ADF15DADD62}" destId="{A05CB880-7487-4F74-8445-1D7CFEB80F2A}" srcOrd="4" destOrd="0" parTransId="{33E92CC9-D537-4A59-8759-0332E4E52A17}" sibTransId="{FD2BDBD2-A827-41A2-92B2-FC773EA7D442}"/>
    <dgm:cxn modelId="{D264EFA8-E1EB-4819-ADC6-C7731B259811}" srcId="{9141E288-FF39-4FE5-B688-EC22EAD6D53B}" destId="{2A06B400-9B6E-4D58-9B2B-1F410460C6B8}" srcOrd="5" destOrd="0" parTransId="{696CBD8B-C22C-4132-A78B-594F83D5056C}" sibTransId="{C9C0CEE7-6118-4FCC-B38D-C36E0BF658ED}"/>
    <dgm:cxn modelId="{A4E0B1EA-0CFA-4D91-8929-D3507536C523}" srcId="{AA23F721-B2DC-4014-8EB0-1ADF15DADD62}" destId="{E08D047A-5293-49E8-9A14-9BB17C97487B}" srcOrd="5" destOrd="0" parTransId="{3120D252-97F5-43F0-A70E-8FA6E46F3B71}" sibTransId="{0DACC1AB-3C4C-4FE1-B1A2-82A205841BED}"/>
    <dgm:cxn modelId="{700C704E-1AA0-438C-920C-E1725A249670}" type="presOf" srcId="{9729E968-57A6-4D7F-A50A-AB638EDEE817}" destId="{2D0A7EA0-95E7-4473-8B7B-4BB266D3F147}" srcOrd="0" destOrd="0" presId="urn:microsoft.com/office/officeart/2005/8/layout/radial4"/>
    <dgm:cxn modelId="{42E31225-3383-4005-9DF6-5DEE8BA736F3}" type="presOf" srcId="{F0CB60AC-10DD-4588-9219-639EBB1C517F}" destId="{5DDEE89C-05E7-44A2-8ACD-9AE855FD80BA}" srcOrd="0" destOrd="0" presId="urn:microsoft.com/office/officeart/2005/8/layout/radial4"/>
    <dgm:cxn modelId="{371F2ECD-D570-434C-8BA5-8788225DF1DD}" srcId="{2A06B400-9B6E-4D58-9B2B-1F410460C6B8}" destId="{A61D14DB-5C74-449F-89BD-F0D6F8EB74AA}" srcOrd="0" destOrd="0" parTransId="{A42A6628-A6A1-484A-9D4C-71C5865C1F34}" sibTransId="{E86BDD5F-B003-438F-A4B6-8CE2C02C43D1}"/>
    <dgm:cxn modelId="{F9DF3C3A-738D-45B4-B2A8-76CEC24CECBA}" type="presOf" srcId="{234A916C-C83E-4346-A8DA-15FF2DC57906}" destId="{A6089BCE-6E8D-4B2D-B3FC-46A06B80924F}" srcOrd="0" destOrd="0" presId="urn:microsoft.com/office/officeart/2005/8/layout/radial4"/>
    <dgm:cxn modelId="{086B8EBD-C84E-4E2C-99EE-DF0F1EA0B9AF}" type="presParOf" srcId="{FE81BD16-7FC6-493C-B9D4-8E932A9668D5}" destId="{FAC42D2E-EB34-439B-A31E-B13AE00A8D98}" srcOrd="0" destOrd="0" presId="urn:microsoft.com/office/officeart/2005/8/layout/radial4"/>
    <dgm:cxn modelId="{ED06C7E1-51BF-465B-B615-91C0EB395A15}" type="presParOf" srcId="{FE81BD16-7FC6-493C-B9D4-8E932A9668D5}" destId="{5DDEE89C-05E7-44A2-8ACD-9AE855FD80BA}" srcOrd="1" destOrd="0" presId="urn:microsoft.com/office/officeart/2005/8/layout/radial4"/>
    <dgm:cxn modelId="{E7CEA6DE-C39E-459A-923B-35A376A67281}" type="presParOf" srcId="{FE81BD16-7FC6-493C-B9D4-8E932A9668D5}" destId="{87393E00-3271-4755-AB6F-D88440B6565E}" srcOrd="2" destOrd="0" presId="urn:microsoft.com/office/officeart/2005/8/layout/radial4"/>
    <dgm:cxn modelId="{1389DEA3-2B70-4A46-98A5-856C8FD74995}" type="presParOf" srcId="{FE81BD16-7FC6-493C-B9D4-8E932A9668D5}" destId="{9A41E738-185C-4688-BE0E-952BDEF50FF4}" srcOrd="3" destOrd="0" presId="urn:microsoft.com/office/officeart/2005/8/layout/radial4"/>
    <dgm:cxn modelId="{8DD89AD8-6910-49ED-AF23-D9BBB05BB2F2}" type="presParOf" srcId="{FE81BD16-7FC6-493C-B9D4-8E932A9668D5}" destId="{2D0A7EA0-95E7-4473-8B7B-4BB266D3F147}" srcOrd="4" destOrd="0" presId="urn:microsoft.com/office/officeart/2005/8/layout/radial4"/>
    <dgm:cxn modelId="{4159F872-8E1E-4591-BAC3-1B49155F3ED1}" type="presParOf" srcId="{FE81BD16-7FC6-493C-B9D4-8E932A9668D5}" destId="{E01953E1-A63D-4F5C-8E50-96B86750B782}" srcOrd="5" destOrd="0" presId="urn:microsoft.com/office/officeart/2005/8/layout/radial4"/>
    <dgm:cxn modelId="{6938B3D4-F716-4409-9BE6-66C780E1CDA7}" type="presParOf" srcId="{FE81BD16-7FC6-493C-B9D4-8E932A9668D5}" destId="{9E475333-6CC7-47F4-BE8E-DD457B3174EC}" srcOrd="6" destOrd="0" presId="urn:microsoft.com/office/officeart/2005/8/layout/radial4"/>
    <dgm:cxn modelId="{69F55C60-7A5B-484E-A0C1-9404F9E0CB89}" type="presParOf" srcId="{FE81BD16-7FC6-493C-B9D4-8E932A9668D5}" destId="{A6089BCE-6E8D-4B2D-B3FC-46A06B80924F}" srcOrd="7" destOrd="0" presId="urn:microsoft.com/office/officeart/2005/8/layout/radial4"/>
    <dgm:cxn modelId="{0E7F1EEB-A584-47F5-BFB1-296FEEAB49CB}" type="presParOf" srcId="{FE81BD16-7FC6-493C-B9D4-8E932A9668D5}" destId="{789D1257-0184-44C4-AA1D-19B3B70052CB}" srcOrd="8" destOrd="0" presId="urn:microsoft.com/office/officeart/2005/8/layout/radial4"/>
    <dgm:cxn modelId="{7C9549D6-F992-4E38-94B6-EB6FEC3F2FB9}" type="presParOf" srcId="{FE81BD16-7FC6-493C-B9D4-8E932A9668D5}" destId="{339E2723-6D97-4A96-9233-0800FD82A5CF}" srcOrd="9" destOrd="0" presId="urn:microsoft.com/office/officeart/2005/8/layout/radial4"/>
    <dgm:cxn modelId="{14A953D1-F241-4532-9882-3037418E8B36}" type="presParOf" srcId="{FE81BD16-7FC6-493C-B9D4-8E932A9668D5}" destId="{BCDBB029-01D6-4143-A3C2-81F8B39727BF}" srcOrd="10" destOrd="0" presId="urn:microsoft.com/office/officeart/2005/8/layout/radial4"/>
    <dgm:cxn modelId="{A1757CFB-F33D-45F0-9864-A2CC5C1B4893}" type="presParOf" srcId="{FE81BD16-7FC6-493C-B9D4-8E932A9668D5}" destId="{1628F589-73E2-4B54-AAA5-0C86DBE9BC1C}" srcOrd="11" destOrd="0" presId="urn:microsoft.com/office/officeart/2005/8/layout/radial4"/>
    <dgm:cxn modelId="{700CFAB0-4211-4AC8-B38E-897B1B7A01EA}" type="presParOf" srcId="{FE81BD16-7FC6-493C-B9D4-8E932A9668D5}" destId="{9DB72D88-5A11-4DEB-85F3-C35D602DB792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E98D07-58D1-4E68-BDAC-E25C32BC34A3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CD72F54-05A8-4DF7-848C-C952F4E051B9}">
      <dgm:prSet/>
      <dgm:spPr/>
      <dgm:t>
        <a:bodyPr/>
        <a:lstStyle/>
        <a:p>
          <a:pPr rtl="0"/>
          <a:r>
            <a:rPr lang="ru-RU" b="1" i="1" dirty="0" smtClean="0"/>
            <a:t>* За підрахунками експертів Громадської організації «Легкий бізнес»</a:t>
          </a:r>
          <a:endParaRPr lang="ru-RU" dirty="0"/>
        </a:p>
      </dgm:t>
    </dgm:pt>
    <dgm:pt modelId="{3C03168A-6695-4732-8CA3-D0CC621D6DDF}" type="parTrans" cxnId="{299D8C4F-43C6-4328-8D6F-B7C70C5833DF}">
      <dgm:prSet/>
      <dgm:spPr/>
      <dgm:t>
        <a:bodyPr/>
        <a:lstStyle/>
        <a:p>
          <a:endParaRPr lang="ru-RU"/>
        </a:p>
      </dgm:t>
    </dgm:pt>
    <dgm:pt modelId="{57C67250-5BA9-4762-8B8C-4B51CF4B7025}" type="sibTrans" cxnId="{299D8C4F-43C6-4328-8D6F-B7C70C5833DF}">
      <dgm:prSet/>
      <dgm:spPr/>
      <dgm:t>
        <a:bodyPr/>
        <a:lstStyle/>
        <a:p>
          <a:endParaRPr lang="ru-RU"/>
        </a:p>
      </dgm:t>
    </dgm:pt>
    <dgm:pt modelId="{CA1A5391-EFF2-41E5-B5EF-0A1567849491}" type="pres">
      <dgm:prSet presAssocID="{AAE98D07-58D1-4E68-BDAC-E25C32BC34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D848FE-94DB-441B-8949-6EAEB040C665}" type="pres">
      <dgm:prSet presAssocID="{5CD72F54-05A8-4DF7-848C-C952F4E051B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9D8C4F-43C6-4328-8D6F-B7C70C5833DF}" srcId="{AAE98D07-58D1-4E68-BDAC-E25C32BC34A3}" destId="{5CD72F54-05A8-4DF7-848C-C952F4E051B9}" srcOrd="0" destOrd="0" parTransId="{3C03168A-6695-4732-8CA3-D0CC621D6DDF}" sibTransId="{57C67250-5BA9-4762-8B8C-4B51CF4B7025}"/>
    <dgm:cxn modelId="{BFB734D8-8123-4FCC-9F07-DD15959D373E}" type="presOf" srcId="{5CD72F54-05A8-4DF7-848C-C952F4E051B9}" destId="{44D848FE-94DB-441B-8949-6EAEB040C665}" srcOrd="0" destOrd="0" presId="urn:microsoft.com/office/officeart/2005/8/layout/vList2"/>
    <dgm:cxn modelId="{2DC93373-672E-4598-9C04-D1E59F02CB7A}" type="presOf" srcId="{AAE98D07-58D1-4E68-BDAC-E25C32BC34A3}" destId="{CA1A5391-EFF2-41E5-B5EF-0A1567849491}" srcOrd="0" destOrd="0" presId="urn:microsoft.com/office/officeart/2005/8/layout/vList2"/>
    <dgm:cxn modelId="{E034ACD7-A0D8-4298-B769-41A0BB464EDB}" type="presParOf" srcId="{CA1A5391-EFF2-41E5-B5EF-0A1567849491}" destId="{44D848FE-94DB-441B-8949-6EAEB040C66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CDE29F-76D8-477B-9644-90AF578C97CD}" type="doc">
      <dgm:prSet loTypeId="urn:microsoft.com/office/officeart/2005/8/layout/vList4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45C279F-4C32-4EF8-BB5C-9DEA6C36CA64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gradFill flip="none" rotWithShape="1">
          <a:gsLst>
            <a:gs pos="73800">
              <a:srgbClr val="D4E1F1"/>
            </a:gs>
            <a:gs pos="42072">
              <a:srgbClr val="C0D3EC"/>
            </a:gs>
            <a:gs pos="27604">
              <a:srgbClr val="B6CDE9"/>
            </a:gs>
            <a:gs pos="11050">
              <a:srgbClr val="AAC5E6"/>
            </a:gs>
            <a:gs pos="0">
              <a:srgbClr val="6594BF">
                <a:tint val="66000"/>
                <a:satMod val="160000"/>
                <a:alpha val="44000"/>
              </a:srgbClr>
            </a:gs>
            <a:gs pos="50000">
              <a:srgbClr val="6594BF">
                <a:tint val="44500"/>
                <a:satMod val="160000"/>
              </a:srgbClr>
            </a:gs>
            <a:gs pos="100000">
              <a:srgbClr val="6594BF">
                <a:tint val="23500"/>
                <a:satMod val="160000"/>
              </a:srgbClr>
            </a:gs>
          </a:gsLst>
          <a:path path="shape">
            <a:fillToRect l="50000" t="50000" r="50000" b="50000"/>
          </a:path>
          <a:tileRect/>
        </a:gradFill>
      </dgm:spPr>
      <dgm:t>
        <a:bodyPr lIns="36000" anchor="ctr" anchorCtr="1">
          <a:scene3d>
            <a:camera prst="orthographicFront"/>
            <a:lightRig rig="harsh" dir="t"/>
          </a:scene3d>
          <a:sp3d extrusionH="57150" prstMaterial="matte">
            <a:bevelT w="63500" h="12700" prst="coolSlant"/>
            <a:contourClr>
              <a:schemeClr val="bg1">
                <a:lumMod val="65000"/>
              </a:schemeClr>
            </a:contourClr>
          </a:sp3d>
        </a:bodyPr>
        <a:lstStyle/>
        <a:p>
          <a:pPr marL="0" indent="0" algn="ctr" rtl="0"/>
          <a:endParaRPr lang="ru-RU" sz="2000" b="1" cap="none" spc="0" dirty="0">
            <a:ln w="9525">
              <a:solidFill>
                <a:srgbClr val="333399"/>
              </a:solidFill>
              <a:prstDash val="solid"/>
            </a:ln>
            <a:solidFill>
              <a:srgbClr val="3366CC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+mn-lt"/>
          </a:endParaRPr>
        </a:p>
      </dgm:t>
    </dgm:pt>
    <dgm:pt modelId="{82C11AFA-D382-4683-95FF-1151DB4765ED}" type="parTrans" cxnId="{E3601811-94FA-4B3C-B5CF-32BA17416A4C}">
      <dgm:prSet/>
      <dgm:spPr/>
      <dgm:t>
        <a:bodyPr/>
        <a:lstStyle/>
        <a:p>
          <a:endParaRPr lang="ru-RU"/>
        </a:p>
      </dgm:t>
    </dgm:pt>
    <dgm:pt modelId="{A895E59F-FB96-4F30-89E1-8C7258511279}" type="sibTrans" cxnId="{E3601811-94FA-4B3C-B5CF-32BA17416A4C}">
      <dgm:prSet/>
      <dgm:spPr/>
      <dgm:t>
        <a:bodyPr/>
        <a:lstStyle/>
        <a:p>
          <a:endParaRPr lang="ru-RU"/>
        </a:p>
      </dgm:t>
    </dgm:pt>
    <dgm:pt modelId="{69613E61-848B-4F20-97F3-78E5DC179AA8}" type="pres">
      <dgm:prSet presAssocID="{21CDE29F-76D8-477B-9644-90AF578C97C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FB38EE-4350-4855-8EB4-FED95078B4E5}" type="pres">
      <dgm:prSet presAssocID="{D45C279F-4C32-4EF8-BB5C-9DEA6C36CA64}" presName="comp" presStyleCnt="0"/>
      <dgm:spPr/>
    </dgm:pt>
    <dgm:pt modelId="{29F8E3A1-FF8A-4D1A-BCD9-F4B9434E1556}" type="pres">
      <dgm:prSet presAssocID="{D45C279F-4C32-4EF8-BB5C-9DEA6C36CA64}" presName="box" presStyleLbl="node1" presStyleIdx="0" presStyleCnt="1" custScaleX="100000" custLinFactNeighborY="-14443"/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2F2E2D7B-7AD6-4D76-8DC5-F56684C68980}" type="pres">
      <dgm:prSet presAssocID="{D45C279F-4C32-4EF8-BB5C-9DEA6C36CA64}" presName="img" presStyleLbl="fgImgPlace1" presStyleIdx="0" presStyleCnt="1" custScaleX="71129" custLinFactNeighborX="-16370" custLinFactNeighborY="1734"/>
      <dgm:spPr>
        <a:prstGeom prst="round2Diag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FDC35B9-E1CE-4606-B0C5-4F5D358566B7}" type="pres">
      <dgm:prSet presAssocID="{D45C279F-4C32-4EF8-BB5C-9DEA6C36CA64}" presName="text" presStyleLbl="node1" presStyleIdx="0" presStyleCnt="1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</dgm:ptLst>
  <dgm:cxnLst>
    <dgm:cxn modelId="{E3601811-94FA-4B3C-B5CF-32BA17416A4C}" srcId="{21CDE29F-76D8-477B-9644-90AF578C97CD}" destId="{D45C279F-4C32-4EF8-BB5C-9DEA6C36CA64}" srcOrd="0" destOrd="0" parTransId="{82C11AFA-D382-4683-95FF-1151DB4765ED}" sibTransId="{A895E59F-FB96-4F30-89E1-8C7258511279}"/>
    <dgm:cxn modelId="{53CA832A-A76B-44C0-BE3B-780CF376E307}" type="presOf" srcId="{21CDE29F-76D8-477B-9644-90AF578C97CD}" destId="{69613E61-848B-4F20-97F3-78E5DC179AA8}" srcOrd="0" destOrd="0" presId="urn:microsoft.com/office/officeart/2005/8/layout/vList4"/>
    <dgm:cxn modelId="{24CD9D16-88A4-4A68-B58B-5AD04F8A8C2F}" type="presOf" srcId="{D45C279F-4C32-4EF8-BB5C-9DEA6C36CA64}" destId="{EFDC35B9-E1CE-4606-B0C5-4F5D358566B7}" srcOrd="1" destOrd="0" presId="urn:microsoft.com/office/officeart/2005/8/layout/vList4"/>
    <dgm:cxn modelId="{2C62B754-E0B3-4C40-9816-98AC97133B67}" type="presOf" srcId="{D45C279F-4C32-4EF8-BB5C-9DEA6C36CA64}" destId="{29F8E3A1-FF8A-4D1A-BCD9-F4B9434E1556}" srcOrd="0" destOrd="0" presId="urn:microsoft.com/office/officeart/2005/8/layout/vList4"/>
    <dgm:cxn modelId="{A292463E-8EB5-40F8-9F82-DF9081809C28}" type="presParOf" srcId="{69613E61-848B-4F20-97F3-78E5DC179AA8}" destId="{F1FB38EE-4350-4855-8EB4-FED95078B4E5}" srcOrd="0" destOrd="0" presId="urn:microsoft.com/office/officeart/2005/8/layout/vList4"/>
    <dgm:cxn modelId="{F8914684-18AE-42F5-9A84-1A01F5677422}" type="presParOf" srcId="{F1FB38EE-4350-4855-8EB4-FED95078B4E5}" destId="{29F8E3A1-FF8A-4D1A-BCD9-F4B9434E1556}" srcOrd="0" destOrd="0" presId="urn:microsoft.com/office/officeart/2005/8/layout/vList4"/>
    <dgm:cxn modelId="{407B0A05-346C-4B44-A0A0-65E5020619DC}" type="presParOf" srcId="{F1FB38EE-4350-4855-8EB4-FED95078B4E5}" destId="{2F2E2D7B-7AD6-4D76-8DC5-F56684C68980}" srcOrd="1" destOrd="0" presId="urn:microsoft.com/office/officeart/2005/8/layout/vList4"/>
    <dgm:cxn modelId="{B1712969-CCFD-4A2E-A30A-ECD4B80A9E13}" type="presParOf" srcId="{F1FB38EE-4350-4855-8EB4-FED95078B4E5}" destId="{EFDC35B9-E1CE-4606-B0C5-4F5D358566B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1CDE29F-76D8-477B-9644-90AF578C97CD}" type="doc">
      <dgm:prSet loTypeId="urn:microsoft.com/office/officeart/2005/8/layout/vList4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45C279F-4C32-4EF8-BB5C-9DEA6C36CA64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gradFill flip="none" rotWithShape="1">
          <a:gsLst>
            <a:gs pos="73800">
              <a:srgbClr val="D4E1F1"/>
            </a:gs>
            <a:gs pos="42072">
              <a:srgbClr val="C0D3EC"/>
            </a:gs>
            <a:gs pos="27604">
              <a:srgbClr val="B6CDE9"/>
            </a:gs>
            <a:gs pos="11050">
              <a:srgbClr val="AAC5E6"/>
            </a:gs>
            <a:gs pos="0">
              <a:srgbClr val="6594BF">
                <a:tint val="66000"/>
                <a:satMod val="160000"/>
                <a:alpha val="44000"/>
              </a:srgbClr>
            </a:gs>
            <a:gs pos="50000">
              <a:srgbClr val="6594BF">
                <a:tint val="44500"/>
                <a:satMod val="160000"/>
              </a:srgbClr>
            </a:gs>
            <a:gs pos="100000">
              <a:srgbClr val="6594BF">
                <a:tint val="23500"/>
                <a:satMod val="160000"/>
              </a:srgbClr>
            </a:gs>
          </a:gsLst>
          <a:path path="shape">
            <a:fillToRect l="50000" t="50000" r="50000" b="50000"/>
          </a:path>
          <a:tileRect/>
        </a:gradFill>
      </dgm:spPr>
      <dgm:t>
        <a:bodyPr lIns="36000" anchor="ctr" anchorCtr="1">
          <a:scene3d>
            <a:camera prst="orthographicFront"/>
            <a:lightRig rig="harsh" dir="t"/>
          </a:scene3d>
          <a:sp3d extrusionH="57150" prstMaterial="matte">
            <a:bevelT w="63500" h="12700" prst="coolSlant"/>
            <a:contourClr>
              <a:schemeClr val="bg1">
                <a:lumMod val="65000"/>
              </a:schemeClr>
            </a:contourClr>
          </a:sp3d>
        </a:bodyPr>
        <a:lstStyle/>
        <a:p>
          <a:pPr marL="0" indent="0" algn="ctr" rtl="0"/>
          <a:endParaRPr lang="ru-RU" sz="2000" b="1" cap="none" spc="0" dirty="0">
            <a:ln w="9525">
              <a:solidFill>
                <a:srgbClr val="333399"/>
              </a:solidFill>
              <a:prstDash val="solid"/>
            </a:ln>
            <a:solidFill>
              <a:srgbClr val="3366CC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+mn-lt"/>
          </a:endParaRPr>
        </a:p>
      </dgm:t>
    </dgm:pt>
    <dgm:pt modelId="{82C11AFA-D382-4683-95FF-1151DB4765ED}" type="parTrans" cxnId="{E3601811-94FA-4B3C-B5CF-32BA17416A4C}">
      <dgm:prSet/>
      <dgm:spPr/>
      <dgm:t>
        <a:bodyPr/>
        <a:lstStyle/>
        <a:p>
          <a:endParaRPr lang="ru-RU"/>
        </a:p>
      </dgm:t>
    </dgm:pt>
    <dgm:pt modelId="{A895E59F-FB96-4F30-89E1-8C7258511279}" type="sibTrans" cxnId="{E3601811-94FA-4B3C-B5CF-32BA17416A4C}">
      <dgm:prSet/>
      <dgm:spPr/>
      <dgm:t>
        <a:bodyPr/>
        <a:lstStyle/>
        <a:p>
          <a:endParaRPr lang="ru-RU"/>
        </a:p>
      </dgm:t>
    </dgm:pt>
    <dgm:pt modelId="{69613E61-848B-4F20-97F3-78E5DC179AA8}" type="pres">
      <dgm:prSet presAssocID="{21CDE29F-76D8-477B-9644-90AF578C97C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FB38EE-4350-4855-8EB4-FED95078B4E5}" type="pres">
      <dgm:prSet presAssocID="{D45C279F-4C32-4EF8-BB5C-9DEA6C36CA64}" presName="comp" presStyleCnt="0"/>
      <dgm:spPr/>
    </dgm:pt>
    <dgm:pt modelId="{29F8E3A1-FF8A-4D1A-BCD9-F4B9434E1556}" type="pres">
      <dgm:prSet presAssocID="{D45C279F-4C32-4EF8-BB5C-9DEA6C36CA64}" presName="box" presStyleLbl="node1" presStyleIdx="0" presStyleCnt="1" custScaleX="100000" custLinFactNeighborY="-14443"/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2F2E2D7B-7AD6-4D76-8DC5-F56684C68980}" type="pres">
      <dgm:prSet presAssocID="{D45C279F-4C32-4EF8-BB5C-9DEA6C36CA64}" presName="img" presStyleLbl="fgImgPlace1" presStyleIdx="0" presStyleCnt="1" custScaleX="71129" custLinFactNeighborX="-16370" custLinFactNeighborY="1734"/>
      <dgm:spPr>
        <a:prstGeom prst="round2DiagRect">
          <a:avLst/>
        </a:prstGeom>
        <a:blipFill>
          <a:blip xmlns:r="http://schemas.openxmlformats.org/officeDocument/2006/relationships"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6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ru-RU"/>
        </a:p>
      </dgm:t>
    </dgm:pt>
    <dgm:pt modelId="{EFDC35B9-E1CE-4606-B0C5-4F5D358566B7}" type="pres">
      <dgm:prSet presAssocID="{D45C279F-4C32-4EF8-BB5C-9DEA6C36CA64}" presName="text" presStyleLbl="node1" presStyleIdx="0" presStyleCnt="1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</dgm:ptLst>
  <dgm:cxnLst>
    <dgm:cxn modelId="{E3601811-94FA-4B3C-B5CF-32BA17416A4C}" srcId="{21CDE29F-76D8-477B-9644-90AF578C97CD}" destId="{D45C279F-4C32-4EF8-BB5C-9DEA6C36CA64}" srcOrd="0" destOrd="0" parTransId="{82C11AFA-D382-4683-95FF-1151DB4765ED}" sibTransId="{A895E59F-FB96-4F30-89E1-8C7258511279}"/>
    <dgm:cxn modelId="{B1DEDD4E-091A-4CA5-87E1-ED73D5B4FBE5}" type="presOf" srcId="{D45C279F-4C32-4EF8-BB5C-9DEA6C36CA64}" destId="{29F8E3A1-FF8A-4D1A-BCD9-F4B9434E1556}" srcOrd="0" destOrd="0" presId="urn:microsoft.com/office/officeart/2005/8/layout/vList4"/>
    <dgm:cxn modelId="{388AA28F-596A-4C19-8F42-0EDE24DBC465}" type="presOf" srcId="{D45C279F-4C32-4EF8-BB5C-9DEA6C36CA64}" destId="{EFDC35B9-E1CE-4606-B0C5-4F5D358566B7}" srcOrd="1" destOrd="0" presId="urn:microsoft.com/office/officeart/2005/8/layout/vList4"/>
    <dgm:cxn modelId="{60EB737F-FD0E-4E12-B16B-62D5D39A0313}" type="presOf" srcId="{21CDE29F-76D8-477B-9644-90AF578C97CD}" destId="{69613E61-848B-4F20-97F3-78E5DC179AA8}" srcOrd="0" destOrd="0" presId="urn:microsoft.com/office/officeart/2005/8/layout/vList4"/>
    <dgm:cxn modelId="{17B1B066-A7D1-48B2-AB19-3B4B2E21F151}" type="presParOf" srcId="{69613E61-848B-4F20-97F3-78E5DC179AA8}" destId="{F1FB38EE-4350-4855-8EB4-FED95078B4E5}" srcOrd="0" destOrd="0" presId="urn:microsoft.com/office/officeart/2005/8/layout/vList4"/>
    <dgm:cxn modelId="{14C7372F-2762-41F6-816F-97328F12055E}" type="presParOf" srcId="{F1FB38EE-4350-4855-8EB4-FED95078B4E5}" destId="{29F8E3A1-FF8A-4D1A-BCD9-F4B9434E1556}" srcOrd="0" destOrd="0" presId="urn:microsoft.com/office/officeart/2005/8/layout/vList4"/>
    <dgm:cxn modelId="{C2943F4F-99E2-4659-AC39-45F3617F235A}" type="presParOf" srcId="{F1FB38EE-4350-4855-8EB4-FED95078B4E5}" destId="{2F2E2D7B-7AD6-4D76-8DC5-F56684C68980}" srcOrd="1" destOrd="0" presId="urn:microsoft.com/office/officeart/2005/8/layout/vList4"/>
    <dgm:cxn modelId="{42B6907F-F49A-4E8C-A981-1F4F34988E22}" type="presParOf" srcId="{F1FB38EE-4350-4855-8EB4-FED95078B4E5}" destId="{EFDC35B9-E1CE-4606-B0C5-4F5D358566B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1CDE29F-76D8-477B-9644-90AF578C97CD}" type="doc">
      <dgm:prSet loTypeId="urn:microsoft.com/office/officeart/2005/8/layout/vList4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45C279F-4C32-4EF8-BB5C-9DEA6C36CA64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gradFill flip="none" rotWithShape="1">
          <a:gsLst>
            <a:gs pos="73800">
              <a:srgbClr val="D4E1F1"/>
            </a:gs>
            <a:gs pos="42072">
              <a:srgbClr val="C0D3EC"/>
            </a:gs>
            <a:gs pos="27604">
              <a:srgbClr val="B6CDE9"/>
            </a:gs>
            <a:gs pos="11050">
              <a:srgbClr val="AAC5E6"/>
            </a:gs>
            <a:gs pos="0">
              <a:srgbClr val="6594BF">
                <a:tint val="66000"/>
                <a:satMod val="160000"/>
                <a:alpha val="44000"/>
              </a:srgbClr>
            </a:gs>
            <a:gs pos="50000">
              <a:srgbClr val="6594BF">
                <a:tint val="44500"/>
                <a:satMod val="160000"/>
              </a:srgbClr>
            </a:gs>
            <a:gs pos="100000">
              <a:srgbClr val="6594BF">
                <a:tint val="23500"/>
                <a:satMod val="160000"/>
              </a:srgbClr>
            </a:gs>
          </a:gsLst>
          <a:path path="shape">
            <a:fillToRect l="50000" t="50000" r="50000" b="50000"/>
          </a:path>
          <a:tileRect/>
        </a:gradFill>
      </dgm:spPr>
      <dgm:t>
        <a:bodyPr lIns="36000" anchor="ctr" anchorCtr="1">
          <a:scene3d>
            <a:camera prst="orthographicFront"/>
            <a:lightRig rig="harsh" dir="t"/>
          </a:scene3d>
          <a:sp3d extrusionH="57150" prstMaterial="matte">
            <a:bevelT w="63500" h="12700" prst="coolSlant"/>
            <a:contourClr>
              <a:schemeClr val="bg1">
                <a:lumMod val="65000"/>
              </a:schemeClr>
            </a:contourClr>
          </a:sp3d>
        </a:bodyPr>
        <a:lstStyle/>
        <a:p>
          <a:pPr marL="0" indent="0" algn="ctr" rtl="0"/>
          <a:endParaRPr lang="ru-RU" sz="2000" b="1" cap="none" spc="0" dirty="0">
            <a:ln w="9525">
              <a:solidFill>
                <a:srgbClr val="333399"/>
              </a:solidFill>
              <a:prstDash val="solid"/>
            </a:ln>
            <a:solidFill>
              <a:srgbClr val="3366CC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+mn-lt"/>
          </a:endParaRPr>
        </a:p>
      </dgm:t>
    </dgm:pt>
    <dgm:pt modelId="{82C11AFA-D382-4683-95FF-1151DB4765ED}" type="parTrans" cxnId="{E3601811-94FA-4B3C-B5CF-32BA17416A4C}">
      <dgm:prSet/>
      <dgm:spPr/>
      <dgm:t>
        <a:bodyPr/>
        <a:lstStyle/>
        <a:p>
          <a:endParaRPr lang="ru-RU"/>
        </a:p>
      </dgm:t>
    </dgm:pt>
    <dgm:pt modelId="{A895E59F-FB96-4F30-89E1-8C7258511279}" type="sibTrans" cxnId="{E3601811-94FA-4B3C-B5CF-32BA17416A4C}">
      <dgm:prSet/>
      <dgm:spPr/>
      <dgm:t>
        <a:bodyPr/>
        <a:lstStyle/>
        <a:p>
          <a:endParaRPr lang="ru-RU"/>
        </a:p>
      </dgm:t>
    </dgm:pt>
    <dgm:pt modelId="{69613E61-848B-4F20-97F3-78E5DC179AA8}" type="pres">
      <dgm:prSet presAssocID="{21CDE29F-76D8-477B-9644-90AF578C97C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FB38EE-4350-4855-8EB4-FED95078B4E5}" type="pres">
      <dgm:prSet presAssocID="{D45C279F-4C32-4EF8-BB5C-9DEA6C36CA64}" presName="comp" presStyleCnt="0"/>
      <dgm:spPr/>
    </dgm:pt>
    <dgm:pt modelId="{29F8E3A1-FF8A-4D1A-BCD9-F4B9434E1556}" type="pres">
      <dgm:prSet presAssocID="{D45C279F-4C32-4EF8-BB5C-9DEA6C36CA64}" presName="box" presStyleLbl="node1" presStyleIdx="0" presStyleCnt="1" custScaleX="100000" custLinFactNeighborY="-14443"/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2F2E2D7B-7AD6-4D76-8DC5-F56684C68980}" type="pres">
      <dgm:prSet presAssocID="{D45C279F-4C32-4EF8-BB5C-9DEA6C36CA64}" presName="img" presStyleLbl="fgImgPlace1" presStyleIdx="0" presStyleCnt="1" custScaleX="71129" custLinFactNeighborX="-16370" custLinFactNeighborY="1734"/>
      <dgm:spPr>
        <a:prstGeom prst="round2Diag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51" t="-1417" r="-1251" b="-1417"/>
          </a:stretch>
        </a:blipFill>
      </dgm:spPr>
      <dgm:t>
        <a:bodyPr/>
        <a:lstStyle/>
        <a:p>
          <a:endParaRPr lang="ru-RU"/>
        </a:p>
      </dgm:t>
    </dgm:pt>
    <dgm:pt modelId="{EFDC35B9-E1CE-4606-B0C5-4F5D358566B7}" type="pres">
      <dgm:prSet presAssocID="{D45C279F-4C32-4EF8-BB5C-9DEA6C36CA64}" presName="text" presStyleLbl="node1" presStyleIdx="0" presStyleCnt="1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</dgm:ptLst>
  <dgm:cxnLst>
    <dgm:cxn modelId="{E3601811-94FA-4B3C-B5CF-32BA17416A4C}" srcId="{21CDE29F-76D8-477B-9644-90AF578C97CD}" destId="{D45C279F-4C32-4EF8-BB5C-9DEA6C36CA64}" srcOrd="0" destOrd="0" parTransId="{82C11AFA-D382-4683-95FF-1151DB4765ED}" sibTransId="{A895E59F-FB96-4F30-89E1-8C7258511279}"/>
    <dgm:cxn modelId="{B044D100-9990-4CD0-9947-15FF71E89634}" type="presOf" srcId="{D45C279F-4C32-4EF8-BB5C-9DEA6C36CA64}" destId="{29F8E3A1-FF8A-4D1A-BCD9-F4B9434E1556}" srcOrd="0" destOrd="0" presId="urn:microsoft.com/office/officeart/2005/8/layout/vList4"/>
    <dgm:cxn modelId="{F60972FE-722F-4663-A8CE-3BFD9FEEEA26}" type="presOf" srcId="{D45C279F-4C32-4EF8-BB5C-9DEA6C36CA64}" destId="{EFDC35B9-E1CE-4606-B0C5-4F5D358566B7}" srcOrd="1" destOrd="0" presId="urn:microsoft.com/office/officeart/2005/8/layout/vList4"/>
    <dgm:cxn modelId="{547CA984-8442-4024-82C6-F3D481B7CEBA}" type="presOf" srcId="{21CDE29F-76D8-477B-9644-90AF578C97CD}" destId="{69613E61-848B-4F20-97F3-78E5DC179AA8}" srcOrd="0" destOrd="0" presId="urn:microsoft.com/office/officeart/2005/8/layout/vList4"/>
    <dgm:cxn modelId="{29B94719-DF06-466D-8168-FA4BCC303B57}" type="presParOf" srcId="{69613E61-848B-4F20-97F3-78E5DC179AA8}" destId="{F1FB38EE-4350-4855-8EB4-FED95078B4E5}" srcOrd="0" destOrd="0" presId="urn:microsoft.com/office/officeart/2005/8/layout/vList4"/>
    <dgm:cxn modelId="{87B2FBFF-375B-4D48-A2EE-CF41A822D898}" type="presParOf" srcId="{F1FB38EE-4350-4855-8EB4-FED95078B4E5}" destId="{29F8E3A1-FF8A-4D1A-BCD9-F4B9434E1556}" srcOrd="0" destOrd="0" presId="urn:microsoft.com/office/officeart/2005/8/layout/vList4"/>
    <dgm:cxn modelId="{182AAB5A-8AC8-42B7-A1DC-ECB0D5E0C139}" type="presParOf" srcId="{F1FB38EE-4350-4855-8EB4-FED95078B4E5}" destId="{2F2E2D7B-7AD6-4D76-8DC5-F56684C68980}" srcOrd="1" destOrd="0" presId="urn:microsoft.com/office/officeart/2005/8/layout/vList4"/>
    <dgm:cxn modelId="{5F6FEB31-661B-411D-8183-5F8A3803BA18}" type="presParOf" srcId="{F1FB38EE-4350-4855-8EB4-FED95078B4E5}" destId="{EFDC35B9-E1CE-4606-B0C5-4F5D358566B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1CDE29F-76D8-477B-9644-90AF578C97CD}" type="doc">
      <dgm:prSet loTypeId="urn:microsoft.com/office/officeart/2005/8/layout/vList4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45C279F-4C32-4EF8-BB5C-9DEA6C36CA64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 lIns="36000" anchor="ctr" anchorCtr="1">
          <a:scene3d>
            <a:camera prst="orthographicFront"/>
            <a:lightRig rig="harsh" dir="t"/>
          </a:scene3d>
          <a:sp3d extrusionH="57150" prstMaterial="matte">
            <a:bevelT w="63500" h="12700" prst="coolSlant"/>
            <a:contourClr>
              <a:schemeClr val="bg1">
                <a:lumMod val="65000"/>
              </a:schemeClr>
            </a:contourClr>
          </a:sp3d>
        </a:bodyPr>
        <a:lstStyle/>
        <a:p>
          <a:pPr marL="0" indent="0" algn="ctr" rtl="0"/>
          <a:endParaRPr lang="ru-RU" sz="2000" b="1" cap="none" spc="0" dirty="0">
            <a:ln w="9525">
              <a:solidFill>
                <a:srgbClr val="333399"/>
              </a:solidFill>
              <a:prstDash val="solid"/>
            </a:ln>
            <a:solidFill>
              <a:srgbClr val="3366CC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+mn-lt"/>
          </a:endParaRPr>
        </a:p>
      </dgm:t>
    </dgm:pt>
    <dgm:pt modelId="{82C11AFA-D382-4683-95FF-1151DB4765ED}" type="parTrans" cxnId="{E3601811-94FA-4B3C-B5CF-32BA17416A4C}">
      <dgm:prSet/>
      <dgm:spPr/>
      <dgm:t>
        <a:bodyPr/>
        <a:lstStyle/>
        <a:p>
          <a:endParaRPr lang="ru-RU"/>
        </a:p>
      </dgm:t>
    </dgm:pt>
    <dgm:pt modelId="{A895E59F-FB96-4F30-89E1-8C7258511279}" type="sibTrans" cxnId="{E3601811-94FA-4B3C-B5CF-32BA17416A4C}">
      <dgm:prSet/>
      <dgm:spPr/>
      <dgm:t>
        <a:bodyPr/>
        <a:lstStyle/>
        <a:p>
          <a:endParaRPr lang="ru-RU"/>
        </a:p>
      </dgm:t>
    </dgm:pt>
    <dgm:pt modelId="{69613E61-848B-4F20-97F3-78E5DC179AA8}" type="pres">
      <dgm:prSet presAssocID="{21CDE29F-76D8-477B-9644-90AF578C97C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FB38EE-4350-4855-8EB4-FED95078B4E5}" type="pres">
      <dgm:prSet presAssocID="{D45C279F-4C32-4EF8-BB5C-9DEA6C36CA64}" presName="comp" presStyleCnt="0"/>
      <dgm:spPr/>
    </dgm:pt>
    <dgm:pt modelId="{29F8E3A1-FF8A-4D1A-BCD9-F4B9434E1556}" type="pres">
      <dgm:prSet presAssocID="{D45C279F-4C32-4EF8-BB5C-9DEA6C36CA64}" presName="box" presStyleLbl="node1" presStyleIdx="0" presStyleCnt="1" custScaleX="100000" custLinFactNeighborY="-14443"/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2F2E2D7B-7AD6-4D76-8DC5-F56684C68980}" type="pres">
      <dgm:prSet presAssocID="{D45C279F-4C32-4EF8-BB5C-9DEA6C36CA64}" presName="img" presStyleLbl="fgImgPlace1" presStyleIdx="0" presStyleCnt="1" custScaleX="71129" custLinFactNeighborX="-16370" custLinFactNeighborY="1734"/>
      <dgm:spPr>
        <a:prstGeom prst="round2Diag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ru-RU"/>
        </a:p>
      </dgm:t>
    </dgm:pt>
    <dgm:pt modelId="{EFDC35B9-E1CE-4606-B0C5-4F5D358566B7}" type="pres">
      <dgm:prSet presAssocID="{D45C279F-4C32-4EF8-BB5C-9DEA6C36CA64}" presName="text" presStyleLbl="node1" presStyleIdx="0" presStyleCnt="1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</dgm:ptLst>
  <dgm:cxnLst>
    <dgm:cxn modelId="{EC46D1C3-F230-41B8-9B2D-0B578484F1A6}" type="presOf" srcId="{21CDE29F-76D8-477B-9644-90AF578C97CD}" destId="{69613E61-848B-4F20-97F3-78E5DC179AA8}" srcOrd="0" destOrd="0" presId="urn:microsoft.com/office/officeart/2005/8/layout/vList4"/>
    <dgm:cxn modelId="{E3601811-94FA-4B3C-B5CF-32BA17416A4C}" srcId="{21CDE29F-76D8-477B-9644-90AF578C97CD}" destId="{D45C279F-4C32-4EF8-BB5C-9DEA6C36CA64}" srcOrd="0" destOrd="0" parTransId="{82C11AFA-D382-4683-95FF-1151DB4765ED}" sibTransId="{A895E59F-FB96-4F30-89E1-8C7258511279}"/>
    <dgm:cxn modelId="{2A0AE072-CCFA-4AF2-B177-6422D861D84C}" type="presOf" srcId="{D45C279F-4C32-4EF8-BB5C-9DEA6C36CA64}" destId="{29F8E3A1-FF8A-4D1A-BCD9-F4B9434E1556}" srcOrd="0" destOrd="0" presId="urn:microsoft.com/office/officeart/2005/8/layout/vList4"/>
    <dgm:cxn modelId="{654AC32C-EFB1-4A06-8F66-A97288E7BE27}" type="presOf" srcId="{D45C279F-4C32-4EF8-BB5C-9DEA6C36CA64}" destId="{EFDC35B9-E1CE-4606-B0C5-4F5D358566B7}" srcOrd="1" destOrd="0" presId="urn:microsoft.com/office/officeart/2005/8/layout/vList4"/>
    <dgm:cxn modelId="{A4E53355-9FA4-418B-ACF6-E42A0A4BF17D}" type="presParOf" srcId="{69613E61-848B-4F20-97F3-78E5DC179AA8}" destId="{F1FB38EE-4350-4855-8EB4-FED95078B4E5}" srcOrd="0" destOrd="0" presId="urn:microsoft.com/office/officeart/2005/8/layout/vList4"/>
    <dgm:cxn modelId="{95F2A26D-7091-41D6-8787-E49FBDFE8B47}" type="presParOf" srcId="{F1FB38EE-4350-4855-8EB4-FED95078B4E5}" destId="{29F8E3A1-FF8A-4D1A-BCD9-F4B9434E1556}" srcOrd="0" destOrd="0" presId="urn:microsoft.com/office/officeart/2005/8/layout/vList4"/>
    <dgm:cxn modelId="{D7DEC6FB-5826-431A-A09C-88B5CC19ED2F}" type="presParOf" srcId="{F1FB38EE-4350-4855-8EB4-FED95078B4E5}" destId="{2F2E2D7B-7AD6-4D76-8DC5-F56684C68980}" srcOrd="1" destOrd="0" presId="urn:microsoft.com/office/officeart/2005/8/layout/vList4"/>
    <dgm:cxn modelId="{3994C707-6056-4F03-968C-F86D6206A7CC}" type="presParOf" srcId="{F1FB38EE-4350-4855-8EB4-FED95078B4E5}" destId="{EFDC35B9-E1CE-4606-B0C5-4F5D358566B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1CE183-0602-4A87-AF3E-5F44BE1A61DD}">
      <dsp:nvSpPr>
        <dsp:cNvPr id="0" name=""/>
        <dsp:cNvSpPr/>
      </dsp:nvSpPr>
      <dsp:spPr>
        <a:xfrm>
          <a:off x="0" y="0"/>
          <a:ext cx="8780512" cy="14401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99060" rIns="0" bIns="108000" numCol="1" spcCol="1270" anchor="ctr" anchorCtr="1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b="1" kern="1200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1900118" y="0"/>
        <a:ext cx="6880393" cy="1440160"/>
      </dsp:txXfrm>
    </dsp:sp>
    <dsp:sp modelId="{67254BFA-AB6D-4EBF-A028-70FCED7F81C3}">
      <dsp:nvSpPr>
        <dsp:cNvPr id="0" name=""/>
        <dsp:cNvSpPr/>
      </dsp:nvSpPr>
      <dsp:spPr>
        <a:xfrm>
          <a:off x="0" y="0"/>
          <a:ext cx="1714675" cy="144016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2580CA-EF24-40D0-8783-21D5392D76D1}">
      <dsp:nvSpPr>
        <dsp:cNvPr id="0" name=""/>
        <dsp:cNvSpPr/>
      </dsp:nvSpPr>
      <dsp:spPr>
        <a:xfrm>
          <a:off x="-4787212" y="-745433"/>
          <a:ext cx="5793390" cy="5793390"/>
        </a:xfrm>
        <a:prstGeom prst="blockArc">
          <a:avLst>
            <a:gd name="adj1" fmla="val 18900000"/>
            <a:gd name="adj2" fmla="val 2700000"/>
            <a:gd name="adj3" fmla="val 373"/>
          </a:avLst>
        </a:pr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woPt" dir="t"/>
        </a:scene3d>
        <a:sp3d z="-40000" prstMaterial="matte">
          <a:bevelT/>
          <a:bevelB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97DC0-46CF-447C-B094-D27EE625079F}">
      <dsp:nvSpPr>
        <dsp:cNvPr id="0" name=""/>
        <dsp:cNvSpPr/>
      </dsp:nvSpPr>
      <dsp:spPr>
        <a:xfrm>
          <a:off x="828562" y="370812"/>
          <a:ext cx="3788028" cy="979383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woPt" dir="t"/>
        </a:scene3d>
        <a:sp3d prstMaterial="plastic">
          <a:bevelT w="127000" h="25400"/>
          <a:bevelB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8000" tIns="50800" rIns="50800" bIns="50800" numCol="1" spcCol="1270" anchor="ctr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Ліквідація  надмірних регуляторних бар</a:t>
          </a:r>
          <a:r>
            <a:rPr lang="en-US" sz="2000" b="1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`</a:t>
          </a:r>
          <a:r>
            <a:rPr lang="uk-UA" sz="2000" b="1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єрів для бізнесу</a:t>
          </a:r>
          <a:endParaRPr lang="ru-RU" sz="20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28562" y="370812"/>
        <a:ext cx="3788028" cy="979383"/>
      </dsp:txXfrm>
    </dsp:sp>
    <dsp:sp modelId="{A9FD4947-1F02-4FDF-B041-94361013706B}">
      <dsp:nvSpPr>
        <dsp:cNvPr id="0" name=""/>
        <dsp:cNvSpPr/>
      </dsp:nvSpPr>
      <dsp:spPr>
        <a:xfrm>
          <a:off x="235011" y="429321"/>
          <a:ext cx="879166" cy="862365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woPt" dir="t"/>
        </a:scene3d>
        <a:sp3d z="152400" extrusionH="63500" prstMaterial="dkEdge">
          <a:bevelT w="120800" h="19050"/>
          <a:bevelB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7AD82C2-8120-4327-885D-E3E8F840DF4C}">
      <dsp:nvSpPr>
        <dsp:cNvPr id="0" name=""/>
        <dsp:cNvSpPr/>
      </dsp:nvSpPr>
      <dsp:spPr>
        <a:xfrm>
          <a:off x="1142592" y="1656183"/>
          <a:ext cx="3472760" cy="99015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153123"/>
                <a:satOff val="-2196"/>
                <a:lumOff val="12807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53123"/>
                <a:satOff val="-2196"/>
                <a:lumOff val="12807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53123"/>
                <a:satOff val="-2196"/>
                <a:lumOff val="128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woPt" dir="t"/>
        </a:scene3d>
        <a:sp3d prstMaterial="plastic">
          <a:bevelT w="127000" h="25400"/>
          <a:bevelB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000" tIns="50800" rIns="50800" bIns="50800" numCol="1" spcCol="1270" anchor="ctr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Скорочення кількості контролюючих і регулюючих органів та їх функцій</a:t>
          </a:r>
          <a:endParaRPr lang="ru-RU" sz="20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42592" y="1656183"/>
        <a:ext cx="3472760" cy="990156"/>
      </dsp:txXfrm>
    </dsp:sp>
    <dsp:sp modelId="{C6D5CDE0-E92B-42A7-8B0B-9DCE4F1E6295}">
      <dsp:nvSpPr>
        <dsp:cNvPr id="0" name=""/>
        <dsp:cNvSpPr/>
      </dsp:nvSpPr>
      <dsp:spPr>
        <a:xfrm>
          <a:off x="516396" y="1692327"/>
          <a:ext cx="941983" cy="917867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9525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woPt" dir="t"/>
        </a:scene3d>
        <a:sp3d z="152400" extrusionH="63500" prstMaterial="dkEdge">
          <a:bevelT w="120800" h="19050"/>
          <a:bevelB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534230-92D0-4844-B4D8-71BDB3425A38}">
      <dsp:nvSpPr>
        <dsp:cNvPr id="0" name=""/>
        <dsp:cNvSpPr/>
      </dsp:nvSpPr>
      <dsp:spPr>
        <a:xfrm>
          <a:off x="917608" y="2948626"/>
          <a:ext cx="3788028" cy="1000930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woPt" dir="t"/>
        </a:scene3d>
        <a:sp3d prstMaterial="plastic">
          <a:bevelT w="127000" h="25400"/>
          <a:bevelB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2000" tIns="50800" rIns="900000" bIns="50800" numCol="1" spcCol="1270" anchor="ctr" anchorCtr="1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Створення превентивного механізму</a:t>
          </a:r>
          <a:endParaRPr lang="ru-RU" sz="20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17608" y="2948626"/>
        <a:ext cx="3788028" cy="1000930"/>
      </dsp:txXfrm>
    </dsp:sp>
    <dsp:sp modelId="{9EEC296F-1875-4769-9828-C304ACF1D62B}">
      <dsp:nvSpPr>
        <dsp:cNvPr id="0" name=""/>
        <dsp:cNvSpPr/>
      </dsp:nvSpPr>
      <dsp:spPr>
        <a:xfrm>
          <a:off x="235011" y="3011766"/>
          <a:ext cx="879166" cy="860504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9525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woPt" dir="t"/>
        </a:scene3d>
        <a:sp3d z="152400" extrusionH="63500" prstMaterial="dkEdge">
          <a:bevelT w="120800" h="19050"/>
          <a:bevelB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D0053-AF37-4E2F-A141-40C7FCFA68C3}">
      <dsp:nvSpPr>
        <dsp:cNvPr id="0" name=""/>
        <dsp:cNvSpPr/>
      </dsp:nvSpPr>
      <dsp:spPr>
        <a:xfrm>
          <a:off x="0" y="278180"/>
          <a:ext cx="2111202" cy="1562475"/>
        </a:xfrm>
        <a:prstGeom prst="bracketPair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702" y="278882"/>
        <a:ext cx="22559" cy="1561071"/>
      </dsp:txXfrm>
    </dsp:sp>
    <dsp:sp modelId="{73EB8678-1E02-425F-8663-772E09AC2D0E}">
      <dsp:nvSpPr>
        <dsp:cNvPr id="0" name=""/>
        <dsp:cNvSpPr/>
      </dsp:nvSpPr>
      <dsp:spPr>
        <a:xfrm>
          <a:off x="372565" y="2487330"/>
          <a:ext cx="2111202" cy="15135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382733" y="2497498"/>
        <a:ext cx="326808" cy="1493223"/>
      </dsp:txXfrm>
    </dsp:sp>
    <dsp:sp modelId="{75EBE501-8D82-4B7D-9735-DBE9DA67FD74}">
      <dsp:nvSpPr>
        <dsp:cNvPr id="0" name=""/>
        <dsp:cNvSpPr/>
      </dsp:nvSpPr>
      <dsp:spPr>
        <a:xfrm>
          <a:off x="874923" y="1590513"/>
          <a:ext cx="1513067" cy="11568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1215363" y="1590513"/>
        <a:ext cx="832187" cy="8705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42D2E-EB34-439B-A31E-B13AE00A8D98}">
      <dsp:nvSpPr>
        <dsp:cNvPr id="0" name=""/>
        <dsp:cNvSpPr/>
      </dsp:nvSpPr>
      <dsp:spPr>
        <a:xfrm>
          <a:off x="3366045" y="2216741"/>
          <a:ext cx="1814477" cy="18144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  <a:latin typeface="Calibri"/>
              <a:cs typeface="Calibri"/>
            </a:rPr>
            <a:t>≈</a:t>
          </a:r>
          <a:r>
            <a:rPr lang="uk-UA" sz="29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50-70 млрд. грн </a:t>
          </a:r>
          <a:r>
            <a:rPr lang="uk-UA" sz="29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  <a:latin typeface="Calibri"/>
              <a:cs typeface="Calibri"/>
            </a:rPr>
            <a:t>*</a:t>
          </a:r>
          <a:endParaRPr lang="ru-RU" sz="2900" b="1" kern="1200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sp:txBody>
      <dsp:txXfrm>
        <a:off x="3631769" y="2482465"/>
        <a:ext cx="1283029" cy="1283029"/>
      </dsp:txXfrm>
    </dsp:sp>
    <dsp:sp modelId="{5DDEE89C-05E7-44A2-8ACD-9AE855FD80BA}">
      <dsp:nvSpPr>
        <dsp:cNvPr id="0" name=""/>
        <dsp:cNvSpPr/>
      </dsp:nvSpPr>
      <dsp:spPr>
        <a:xfrm rot="10308947">
          <a:off x="1479998" y="3137659"/>
          <a:ext cx="1800719" cy="517126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7393E00-3271-4755-AB6F-D88440B6565E}">
      <dsp:nvSpPr>
        <dsp:cNvPr id="0" name=""/>
        <dsp:cNvSpPr/>
      </dsp:nvSpPr>
      <dsp:spPr>
        <a:xfrm>
          <a:off x="803302" y="3016340"/>
          <a:ext cx="1371732" cy="1016107"/>
        </a:xfrm>
        <a:prstGeom prst="round2Diag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25-35 млрд. грн </a:t>
          </a:r>
          <a:endParaRPr lang="ru-RU" sz="2000" b="1" kern="1200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sp:txBody>
      <dsp:txXfrm>
        <a:off x="852904" y="3065942"/>
        <a:ext cx="1272528" cy="916903"/>
      </dsp:txXfrm>
    </dsp:sp>
    <dsp:sp modelId="{9A41E738-185C-4688-BE0E-952BDEF50FF4}">
      <dsp:nvSpPr>
        <dsp:cNvPr id="0" name=""/>
        <dsp:cNvSpPr/>
      </dsp:nvSpPr>
      <dsp:spPr>
        <a:xfrm rot="12766338">
          <a:off x="1748199" y="1825017"/>
          <a:ext cx="1817971" cy="517126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0A7EA0-95E7-4473-8B7B-4BB266D3F147}">
      <dsp:nvSpPr>
        <dsp:cNvPr id="0" name=""/>
        <dsp:cNvSpPr/>
      </dsp:nvSpPr>
      <dsp:spPr>
        <a:xfrm>
          <a:off x="1213298" y="1083491"/>
          <a:ext cx="1359170" cy="1016107"/>
        </a:xfrm>
        <a:prstGeom prst="round2Diag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381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15-20 млрд. грн</a:t>
          </a:r>
          <a:endParaRPr lang="ru-RU" sz="2000" b="1" kern="1200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sp:txBody>
      <dsp:txXfrm>
        <a:off x="1262900" y="1133093"/>
        <a:ext cx="1259966" cy="916903"/>
      </dsp:txXfrm>
    </dsp:sp>
    <dsp:sp modelId="{E01953E1-A63D-4F5C-8E50-96B86750B782}">
      <dsp:nvSpPr>
        <dsp:cNvPr id="0" name=""/>
        <dsp:cNvSpPr/>
      </dsp:nvSpPr>
      <dsp:spPr>
        <a:xfrm rot="14997223">
          <a:off x="2735771" y="1082816"/>
          <a:ext cx="1774134" cy="517126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475333-6CC7-47F4-BE8E-DD457B3174EC}">
      <dsp:nvSpPr>
        <dsp:cNvPr id="0" name=""/>
        <dsp:cNvSpPr/>
      </dsp:nvSpPr>
      <dsp:spPr>
        <a:xfrm>
          <a:off x="2683703" y="0"/>
          <a:ext cx="1270134" cy="1016107"/>
        </a:xfrm>
        <a:prstGeom prst="round2Diag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381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5-10                 млрд. грн</a:t>
          </a:r>
          <a:endParaRPr lang="ru-RU" sz="2000" b="1" kern="1200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sp:txBody>
      <dsp:txXfrm>
        <a:off x="2733305" y="49602"/>
        <a:ext cx="1170930" cy="916903"/>
      </dsp:txXfrm>
    </dsp:sp>
    <dsp:sp modelId="{A6089BCE-6E8D-4B2D-B3FC-46A06B80924F}">
      <dsp:nvSpPr>
        <dsp:cNvPr id="0" name=""/>
        <dsp:cNvSpPr/>
      </dsp:nvSpPr>
      <dsp:spPr>
        <a:xfrm rot="17234679">
          <a:off x="3963161" y="1076115"/>
          <a:ext cx="1731064" cy="517126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89D1257-0184-44C4-AA1D-19B3B70052CB}">
      <dsp:nvSpPr>
        <dsp:cNvPr id="0" name=""/>
        <dsp:cNvSpPr/>
      </dsp:nvSpPr>
      <dsp:spPr>
        <a:xfrm>
          <a:off x="4450215" y="0"/>
          <a:ext cx="1270134" cy="1016107"/>
        </a:xfrm>
        <a:prstGeom prst="round2Diag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381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1-3      млрд. грн</a:t>
          </a:r>
          <a:endParaRPr lang="ru-RU" sz="2000" b="1" kern="1200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sp:txBody>
      <dsp:txXfrm>
        <a:off x="4499817" y="49602"/>
        <a:ext cx="1170930" cy="916903"/>
      </dsp:txXfrm>
    </dsp:sp>
    <dsp:sp modelId="{339E2723-6D97-4A96-9233-0800FD82A5CF}">
      <dsp:nvSpPr>
        <dsp:cNvPr id="0" name=""/>
        <dsp:cNvSpPr/>
      </dsp:nvSpPr>
      <dsp:spPr>
        <a:xfrm rot="19675008">
          <a:off x="4994328" y="1861360"/>
          <a:ext cx="1761203" cy="517126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CDBB029-01D6-4143-A3C2-81F8B39727BF}">
      <dsp:nvSpPr>
        <dsp:cNvPr id="0" name=""/>
        <dsp:cNvSpPr/>
      </dsp:nvSpPr>
      <dsp:spPr>
        <a:xfrm>
          <a:off x="5933946" y="1144137"/>
          <a:ext cx="1374196" cy="1016107"/>
        </a:xfrm>
        <a:prstGeom prst="round2Diag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381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1-3      млрд. грн</a:t>
          </a:r>
          <a:endParaRPr lang="ru-RU" sz="2000" b="1" kern="1200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sp:txBody>
      <dsp:txXfrm>
        <a:off x="5983548" y="1193739"/>
        <a:ext cx="1274992" cy="916903"/>
      </dsp:txXfrm>
    </dsp:sp>
    <dsp:sp modelId="{1628F589-73E2-4B54-AAA5-0C86DBE9BC1C}">
      <dsp:nvSpPr>
        <dsp:cNvPr id="0" name=""/>
        <dsp:cNvSpPr/>
      </dsp:nvSpPr>
      <dsp:spPr>
        <a:xfrm rot="495926">
          <a:off x="5264102" y="3138260"/>
          <a:ext cx="1774780" cy="517126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B72D88-5A11-4DEB-85F3-C35D602DB792}">
      <dsp:nvSpPr>
        <dsp:cNvPr id="0" name=""/>
        <dsp:cNvSpPr/>
      </dsp:nvSpPr>
      <dsp:spPr>
        <a:xfrm>
          <a:off x="6394598" y="3016340"/>
          <a:ext cx="1270134" cy="1016107"/>
        </a:xfrm>
        <a:prstGeom prst="round2Diag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381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cap="none" spc="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</a:rPr>
            <a:t>0,1   млрд. грн</a:t>
          </a:r>
          <a:endParaRPr lang="ru-RU" sz="2000" b="1" kern="1200" cap="none" spc="0" dirty="0">
            <a:ln w="10160">
              <a:solidFill>
                <a:schemeClr val="bg1"/>
              </a:solidFill>
              <a:prstDash val="solid"/>
            </a:ln>
            <a:solidFill>
              <a:srgbClr val="FFFFFF"/>
            </a:solidFill>
            <a:effectLst/>
          </a:endParaRPr>
        </a:p>
      </dsp:txBody>
      <dsp:txXfrm>
        <a:off x="6444200" y="3065942"/>
        <a:ext cx="1170930" cy="9169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848FE-94DB-441B-8949-6EAEB040C665}">
      <dsp:nvSpPr>
        <dsp:cNvPr id="0" name=""/>
        <dsp:cNvSpPr/>
      </dsp:nvSpPr>
      <dsp:spPr>
        <a:xfrm>
          <a:off x="0" y="21970"/>
          <a:ext cx="4757359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1" kern="1200" dirty="0" smtClean="0"/>
            <a:t>* За підрахунками експертів Громадської організації «Легкий бізнес»</a:t>
          </a:r>
          <a:endParaRPr lang="ru-RU" sz="1100" kern="1200" dirty="0"/>
        </a:p>
      </dsp:txBody>
      <dsp:txXfrm>
        <a:off x="12879" y="34849"/>
        <a:ext cx="4731601" cy="2380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8E3A1-FF8A-4D1A-BCD9-F4B9434E1556}">
      <dsp:nvSpPr>
        <dsp:cNvPr id="0" name=""/>
        <dsp:cNvSpPr/>
      </dsp:nvSpPr>
      <dsp:spPr>
        <a:xfrm>
          <a:off x="0" y="0"/>
          <a:ext cx="8640960" cy="1094006"/>
        </a:xfrm>
        <a:prstGeom prst="round2DiagRect">
          <a:avLst/>
        </a:prstGeom>
        <a:gradFill flip="none" rotWithShape="1">
          <a:gsLst>
            <a:gs pos="73800">
              <a:srgbClr val="D4E1F1"/>
            </a:gs>
            <a:gs pos="42072">
              <a:srgbClr val="C0D3EC"/>
            </a:gs>
            <a:gs pos="27604">
              <a:srgbClr val="B6CDE9"/>
            </a:gs>
            <a:gs pos="11050">
              <a:srgbClr val="AAC5E6"/>
            </a:gs>
            <a:gs pos="0">
              <a:srgbClr val="6594BF">
                <a:tint val="66000"/>
                <a:satMod val="160000"/>
                <a:alpha val="44000"/>
              </a:srgbClr>
            </a:gs>
            <a:gs pos="50000">
              <a:srgbClr val="6594BF">
                <a:tint val="44500"/>
                <a:satMod val="160000"/>
              </a:srgbClr>
            </a:gs>
            <a:gs pos="100000">
              <a:srgbClr val="6594BF">
                <a:tint val="23500"/>
                <a:satMod val="160000"/>
              </a:srgbClr>
            </a:gs>
          </a:gsLst>
          <a:path path="shape">
            <a:fillToRect l="50000" t="50000" r="50000" b="50000"/>
          </a:path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000" tIns="76200" rIns="76200" bIns="76200" numCol="1" spcCol="1270" anchor="ctr" anchorCtr="1">
          <a:noAutofit/>
          <a:scene3d>
            <a:camera prst="orthographicFront"/>
            <a:lightRig rig="harsh" dir="t"/>
          </a:scene3d>
          <a:sp3d extrusionH="57150" prstMaterial="matte">
            <a:bevelT w="63500" h="12700" prst="coolSlant"/>
            <a:contourClr>
              <a:schemeClr val="bg1">
                <a:lumMod val="65000"/>
              </a:schemeClr>
            </a:contourClr>
          </a:sp3d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cap="none" spc="0" dirty="0">
            <a:ln w="9525">
              <a:solidFill>
                <a:srgbClr val="333399"/>
              </a:solidFill>
              <a:prstDash val="solid"/>
            </a:ln>
            <a:solidFill>
              <a:srgbClr val="3366CC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+mn-lt"/>
          </a:endParaRPr>
        </a:p>
      </dsp:txBody>
      <dsp:txXfrm>
        <a:off x="1890997" y="53405"/>
        <a:ext cx="6696557" cy="987196"/>
      </dsp:txXfrm>
    </dsp:sp>
    <dsp:sp modelId="{2F2E2D7B-7AD6-4D76-8DC5-F56684C68980}">
      <dsp:nvSpPr>
        <dsp:cNvPr id="0" name=""/>
        <dsp:cNvSpPr/>
      </dsp:nvSpPr>
      <dsp:spPr>
        <a:xfrm>
          <a:off x="75968" y="124576"/>
          <a:ext cx="1229245" cy="875204"/>
        </a:xfrm>
        <a:prstGeom prst="round2Diag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8E3A1-FF8A-4D1A-BCD9-F4B9434E1556}">
      <dsp:nvSpPr>
        <dsp:cNvPr id="0" name=""/>
        <dsp:cNvSpPr/>
      </dsp:nvSpPr>
      <dsp:spPr>
        <a:xfrm>
          <a:off x="0" y="0"/>
          <a:ext cx="8640960" cy="1094006"/>
        </a:xfrm>
        <a:prstGeom prst="round2DiagRect">
          <a:avLst/>
        </a:prstGeom>
        <a:gradFill flip="none" rotWithShape="1">
          <a:gsLst>
            <a:gs pos="73800">
              <a:srgbClr val="D4E1F1"/>
            </a:gs>
            <a:gs pos="42072">
              <a:srgbClr val="C0D3EC"/>
            </a:gs>
            <a:gs pos="27604">
              <a:srgbClr val="B6CDE9"/>
            </a:gs>
            <a:gs pos="11050">
              <a:srgbClr val="AAC5E6"/>
            </a:gs>
            <a:gs pos="0">
              <a:srgbClr val="6594BF">
                <a:tint val="66000"/>
                <a:satMod val="160000"/>
                <a:alpha val="44000"/>
              </a:srgbClr>
            </a:gs>
            <a:gs pos="50000">
              <a:srgbClr val="6594BF">
                <a:tint val="44500"/>
                <a:satMod val="160000"/>
              </a:srgbClr>
            </a:gs>
            <a:gs pos="100000">
              <a:srgbClr val="6594BF">
                <a:tint val="23500"/>
                <a:satMod val="160000"/>
              </a:srgbClr>
            </a:gs>
          </a:gsLst>
          <a:path path="shape">
            <a:fillToRect l="50000" t="50000" r="50000" b="50000"/>
          </a:path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000" tIns="76200" rIns="76200" bIns="76200" numCol="1" spcCol="1270" anchor="ctr" anchorCtr="1">
          <a:noAutofit/>
          <a:scene3d>
            <a:camera prst="orthographicFront"/>
            <a:lightRig rig="harsh" dir="t"/>
          </a:scene3d>
          <a:sp3d extrusionH="57150" prstMaterial="matte">
            <a:bevelT w="63500" h="12700" prst="coolSlant"/>
            <a:contourClr>
              <a:schemeClr val="bg1">
                <a:lumMod val="65000"/>
              </a:schemeClr>
            </a:contourClr>
          </a:sp3d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cap="none" spc="0" dirty="0">
            <a:ln w="9525">
              <a:solidFill>
                <a:srgbClr val="333399"/>
              </a:solidFill>
              <a:prstDash val="solid"/>
            </a:ln>
            <a:solidFill>
              <a:srgbClr val="3366CC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+mn-lt"/>
          </a:endParaRPr>
        </a:p>
      </dsp:txBody>
      <dsp:txXfrm>
        <a:off x="1890997" y="53405"/>
        <a:ext cx="6696557" cy="987196"/>
      </dsp:txXfrm>
    </dsp:sp>
    <dsp:sp modelId="{2F2E2D7B-7AD6-4D76-8DC5-F56684C68980}">
      <dsp:nvSpPr>
        <dsp:cNvPr id="0" name=""/>
        <dsp:cNvSpPr/>
      </dsp:nvSpPr>
      <dsp:spPr>
        <a:xfrm>
          <a:off x="75968" y="124576"/>
          <a:ext cx="1229245" cy="875204"/>
        </a:xfrm>
        <a:prstGeom prst="round2DiagRect">
          <a:avLst/>
        </a:prstGeom>
        <a:blipFill>
          <a:blip xmlns:r="http://schemas.openxmlformats.org/officeDocument/2006/relationships"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6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8E3A1-FF8A-4D1A-BCD9-F4B9434E1556}">
      <dsp:nvSpPr>
        <dsp:cNvPr id="0" name=""/>
        <dsp:cNvSpPr/>
      </dsp:nvSpPr>
      <dsp:spPr>
        <a:xfrm>
          <a:off x="0" y="0"/>
          <a:ext cx="8640960" cy="1094006"/>
        </a:xfrm>
        <a:prstGeom prst="round2DiagRect">
          <a:avLst/>
        </a:prstGeom>
        <a:gradFill flip="none" rotWithShape="1">
          <a:gsLst>
            <a:gs pos="73800">
              <a:srgbClr val="D4E1F1"/>
            </a:gs>
            <a:gs pos="42072">
              <a:srgbClr val="C0D3EC"/>
            </a:gs>
            <a:gs pos="27604">
              <a:srgbClr val="B6CDE9"/>
            </a:gs>
            <a:gs pos="11050">
              <a:srgbClr val="AAC5E6"/>
            </a:gs>
            <a:gs pos="0">
              <a:srgbClr val="6594BF">
                <a:tint val="66000"/>
                <a:satMod val="160000"/>
                <a:alpha val="44000"/>
              </a:srgbClr>
            </a:gs>
            <a:gs pos="50000">
              <a:srgbClr val="6594BF">
                <a:tint val="44500"/>
                <a:satMod val="160000"/>
              </a:srgbClr>
            </a:gs>
            <a:gs pos="100000">
              <a:srgbClr val="6594BF">
                <a:tint val="23500"/>
                <a:satMod val="160000"/>
              </a:srgbClr>
            </a:gs>
          </a:gsLst>
          <a:path path="shape">
            <a:fillToRect l="50000" t="50000" r="50000" b="50000"/>
          </a:path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000" tIns="76200" rIns="76200" bIns="76200" numCol="1" spcCol="1270" anchor="ctr" anchorCtr="1">
          <a:noAutofit/>
          <a:scene3d>
            <a:camera prst="orthographicFront"/>
            <a:lightRig rig="harsh" dir="t"/>
          </a:scene3d>
          <a:sp3d extrusionH="57150" prstMaterial="matte">
            <a:bevelT w="63500" h="12700" prst="coolSlant"/>
            <a:contourClr>
              <a:schemeClr val="bg1">
                <a:lumMod val="65000"/>
              </a:schemeClr>
            </a:contourClr>
          </a:sp3d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cap="none" spc="0" dirty="0">
            <a:ln w="9525">
              <a:solidFill>
                <a:srgbClr val="333399"/>
              </a:solidFill>
              <a:prstDash val="solid"/>
            </a:ln>
            <a:solidFill>
              <a:srgbClr val="3366CC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+mn-lt"/>
          </a:endParaRPr>
        </a:p>
      </dsp:txBody>
      <dsp:txXfrm>
        <a:off x="1890997" y="53405"/>
        <a:ext cx="6696557" cy="987196"/>
      </dsp:txXfrm>
    </dsp:sp>
    <dsp:sp modelId="{2F2E2D7B-7AD6-4D76-8DC5-F56684C68980}">
      <dsp:nvSpPr>
        <dsp:cNvPr id="0" name=""/>
        <dsp:cNvSpPr/>
      </dsp:nvSpPr>
      <dsp:spPr>
        <a:xfrm>
          <a:off x="75968" y="124576"/>
          <a:ext cx="1229245" cy="875204"/>
        </a:xfrm>
        <a:prstGeom prst="round2Diag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51" t="-1417" r="-1251" b="-1417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8E3A1-FF8A-4D1A-BCD9-F4B9434E1556}">
      <dsp:nvSpPr>
        <dsp:cNvPr id="0" name=""/>
        <dsp:cNvSpPr/>
      </dsp:nvSpPr>
      <dsp:spPr>
        <a:xfrm>
          <a:off x="0" y="0"/>
          <a:ext cx="8640960" cy="1094005"/>
        </a:xfrm>
        <a:prstGeom prst="round2DiagRect">
          <a:avLst/>
        </a:prstGeom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000" tIns="76200" rIns="76200" bIns="76200" numCol="1" spcCol="1270" anchor="ctr" anchorCtr="1">
          <a:noAutofit/>
          <a:scene3d>
            <a:camera prst="orthographicFront"/>
            <a:lightRig rig="harsh" dir="t"/>
          </a:scene3d>
          <a:sp3d extrusionH="57150" prstMaterial="matte">
            <a:bevelT w="63500" h="12700" prst="coolSlant"/>
            <a:contourClr>
              <a:schemeClr val="bg1">
                <a:lumMod val="65000"/>
              </a:schemeClr>
            </a:contourClr>
          </a:sp3d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cap="none" spc="0" dirty="0">
            <a:ln w="9525">
              <a:solidFill>
                <a:srgbClr val="333399"/>
              </a:solidFill>
              <a:prstDash val="solid"/>
            </a:ln>
            <a:solidFill>
              <a:srgbClr val="3366CC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+mn-lt"/>
          </a:endParaRPr>
        </a:p>
      </dsp:txBody>
      <dsp:txXfrm>
        <a:off x="1890997" y="53405"/>
        <a:ext cx="6696557" cy="987195"/>
      </dsp:txXfrm>
    </dsp:sp>
    <dsp:sp modelId="{2F2E2D7B-7AD6-4D76-8DC5-F56684C68980}">
      <dsp:nvSpPr>
        <dsp:cNvPr id="0" name=""/>
        <dsp:cNvSpPr/>
      </dsp:nvSpPr>
      <dsp:spPr>
        <a:xfrm>
          <a:off x="75968" y="124576"/>
          <a:ext cx="1229245" cy="875204"/>
        </a:xfrm>
        <a:prstGeom prst="round2Diag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0.16153</cdr:x>
      <cdr:y>0.16176</cdr:y>
    </cdr:from>
    <cdr:to>
      <cdr:x>0.20069</cdr:x>
      <cdr:y>0.51027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11718" y="1476164"/>
          <a:ext cx="1706488" cy="33833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uk-UA" sz="1200" b="1" cap="all" spc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" pitchFamily="34" charset="0"/>
              <a:cs typeface="Arial" pitchFamily="34" charset="0"/>
            </a:rPr>
            <a:t>Кількість заходів</a:t>
          </a:r>
          <a:endParaRPr lang="ru-RU" sz="1200" b="1" cap="all" spc="0" baseline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0.52278</cdr:x>
      <cdr:y>0.88235</cdr:y>
    </cdr:from>
    <cdr:to>
      <cdr:x>0.69167</cdr:x>
      <cdr:y>0.94118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517321" y="4320466"/>
          <a:ext cx="1459343" cy="28806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200" b="1" cap="all" spc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" pitchFamily="34" charset="0"/>
              <a:cs typeface="Arial" pitchFamily="34" charset="0"/>
            </a:rPr>
            <a:t>Звітний період</a:t>
          </a:r>
          <a:endParaRPr lang="ru-RU" sz="1200" b="1" cap="all" spc="0" baseline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BFD22-EA27-4099-87A8-9B84CEEACEB7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A8EC5-B787-48F8-A145-C756586748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327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91D4E-74B8-47E1-8000-57EB3C2C55B3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C2FFE-AF21-43B0-8A2D-0B4C41F650B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44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C2FFE-AF21-43B0-8A2D-0B4C41F650B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093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C2FFE-AF21-43B0-8A2D-0B4C41F650B4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859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C2FFE-AF21-43B0-8A2D-0B4C41F650B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3924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C2FFE-AF21-43B0-8A2D-0B4C41F650B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977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C2FFE-AF21-43B0-8A2D-0B4C41F650B4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56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C2FFE-AF21-43B0-8A2D-0B4C41F650B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834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C2FFE-AF21-43B0-8A2D-0B4C41F650B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964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C2FFE-AF21-43B0-8A2D-0B4C41F650B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7976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71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59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49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49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16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169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054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48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86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58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9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26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275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87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141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802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435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67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974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941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5782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6400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301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398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674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2202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5049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5386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464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7242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079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5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218D4-6042-4B41-BE90-36934355FF51}" type="datetimeFigureOut">
              <a:rPr lang="ru-RU" smtClean="0"/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6B14-A5BD-4B0D-BBC5-723FD000B5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78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1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218D4-6042-4B41-BE90-36934355F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6B14-A5BD-4B0D-BBC5-723FD000B5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32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5" Type="http://schemas.openxmlformats.org/officeDocument/2006/relationships/chart" Target="../charts/chart1.xml"/><Relationship Id="rId10" Type="http://schemas.openxmlformats.org/officeDocument/2006/relationships/diagramData" Target="../diagrams/data3.xml"/><Relationship Id="rId4" Type="http://schemas.microsoft.com/office/2007/relationships/hdphoto" Target="../media/hdphoto1.wdp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Colors" Target="../diagrams/colors5.xml"/><Relationship Id="rId3" Type="http://schemas.openxmlformats.org/officeDocument/2006/relationships/image" Target="../media/image6.jpg"/><Relationship Id="rId7" Type="http://schemas.openxmlformats.org/officeDocument/2006/relationships/diagramQuickStyle" Target="../diagrams/quickStyle4.xml"/><Relationship Id="rId12" Type="http://schemas.openxmlformats.org/officeDocument/2006/relationships/diagramQuickStyle" Target="../diagrams/quickStyl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diagramLayout" Target="../diagrams/layout5.xml"/><Relationship Id="rId5" Type="http://schemas.openxmlformats.org/officeDocument/2006/relationships/diagramData" Target="../diagrams/data4.xml"/><Relationship Id="rId10" Type="http://schemas.openxmlformats.org/officeDocument/2006/relationships/diagramData" Target="../diagrams/data5.xml"/><Relationship Id="rId4" Type="http://schemas.openxmlformats.org/officeDocument/2006/relationships/image" Target="../media/image7.jpeg"/><Relationship Id="rId9" Type="http://schemas.microsoft.com/office/2007/relationships/diagramDrawing" Target="../diagrams/drawing4.xml"/><Relationship Id="rId14" Type="http://schemas.microsoft.com/office/2007/relationships/diagramDrawing" Target="../diagrams/drawing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6.jp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6.jp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6.jp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6.jp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chart" Target="../charts/chart3.xml"/><Relationship Id="rId9" Type="http://schemas.microsoft.com/office/2007/relationships/diagramDrawing" Target="../diagrams/drawin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98474374"/>
              </p:ext>
            </p:extLst>
          </p:nvPr>
        </p:nvGraphicFramePr>
        <p:xfrm>
          <a:off x="251520" y="404664"/>
          <a:ext cx="8780512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79104" y="476672"/>
            <a:ext cx="806489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Моніторинг виконання                                                   плану </a:t>
            </a:r>
            <a:r>
              <a:rPr lang="uk-U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заходів </a:t>
            </a:r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щодо </a:t>
            </a:r>
            <a:r>
              <a:rPr lang="uk-U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дерегуляції </a:t>
            </a:r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   господарської діяльності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85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ghtScreen trans="50000"/>
                    </a14:imgEffect>
                  </a14:imgLayer>
                </a14:imgProps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72370187"/>
              </p:ext>
            </p:extLst>
          </p:nvPr>
        </p:nvGraphicFramePr>
        <p:xfrm>
          <a:off x="971600" y="350614"/>
          <a:ext cx="4752528" cy="4302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Цилиндр 3"/>
          <p:cNvSpPr/>
          <p:nvPr/>
        </p:nvSpPr>
        <p:spPr>
          <a:xfrm>
            <a:off x="179512" y="332657"/>
            <a:ext cx="936103" cy="4320480"/>
          </a:xfrm>
          <a:prstGeom prst="can">
            <a:avLst>
              <a:gd name="adj" fmla="val 557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ДЕРЕГУЛЯЦІЯ</a:t>
            </a:r>
            <a:endParaRPr lang="ru-RU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5677247" y="692696"/>
            <a:ext cx="360040" cy="108012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2063289804"/>
              </p:ext>
            </p:extLst>
          </p:nvPr>
        </p:nvGraphicFramePr>
        <p:xfrm>
          <a:off x="6444718" y="341463"/>
          <a:ext cx="2483768" cy="4757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8" name="Нашивка 37"/>
          <p:cNvSpPr/>
          <p:nvPr/>
        </p:nvSpPr>
        <p:spPr>
          <a:xfrm>
            <a:off x="5994962" y="688208"/>
            <a:ext cx="349442" cy="108460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331641" y="1052737"/>
            <a:ext cx="648071" cy="33968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45720" rIns="91440" bIns="45720" anchor="ctr" anchorCtr="1">
            <a:prstTxWarp prst="textCascadeUp">
              <a:avLst/>
            </a:prstTxWarp>
            <a:spAutoFit/>
          </a:bodyPr>
          <a:lstStyle/>
          <a:p>
            <a:pPr algn="ctr"/>
            <a:r>
              <a:rPr lang="ru-RU" sz="1200" dirty="0" smtClean="0">
                <a:ln w="0"/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 етап</a:t>
            </a:r>
            <a:endParaRPr lang="ru-RU" sz="1200" dirty="0">
              <a:ln w="0"/>
              <a:solidFill>
                <a:srgbClr val="4F81BD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611253" y="2347293"/>
            <a:ext cx="728500" cy="3971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45720" rIns="91440" bIns="45720" anchor="ctr" anchorCtr="1">
            <a:prstTxWarp prst="textCascadeUp">
              <a:avLst/>
            </a:prstTxWarp>
            <a:spAutoFit/>
          </a:bodyPr>
          <a:lstStyle/>
          <a:p>
            <a:pPr algn="ctr"/>
            <a:r>
              <a:rPr lang="ru-RU" sz="1200" dirty="0" smtClean="0">
                <a:ln w="0"/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ІІ етап</a:t>
            </a:r>
            <a:endParaRPr lang="ru-RU" sz="1200" dirty="0">
              <a:ln w="0"/>
              <a:solidFill>
                <a:srgbClr val="4F81BD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91425" y="3619685"/>
            <a:ext cx="728501" cy="3600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45720" rIns="91440" bIns="45720" anchor="ctr" anchorCtr="1">
            <a:prstTxWarp prst="textCascadeUp">
              <a:avLst/>
            </a:prstTxWarp>
            <a:spAutoFit/>
          </a:bodyPr>
          <a:lstStyle/>
          <a:p>
            <a:pPr algn="ctr"/>
            <a:r>
              <a:rPr lang="ru-RU" sz="1200" dirty="0" smtClean="0">
                <a:ln w="0"/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ІІІ етап</a:t>
            </a:r>
            <a:endParaRPr lang="ru-RU" sz="1200" dirty="0">
              <a:ln w="0"/>
              <a:solidFill>
                <a:srgbClr val="4F81BD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5" name="Скругленный прямоугольник 4"/>
          <p:cNvSpPr txBox="1">
            <a:spLocks/>
          </p:cNvSpPr>
          <p:nvPr/>
        </p:nvSpPr>
        <p:spPr>
          <a:xfrm>
            <a:off x="6473501" y="186514"/>
            <a:ext cx="2141074" cy="2411813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44600">
              <a:lnSpc>
                <a:spcPct val="90000"/>
              </a:lnSpc>
              <a:spcAft>
                <a:spcPct val="35000"/>
              </a:spcAft>
            </a:pPr>
            <a: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План заходів </a:t>
            </a:r>
            <a:b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щодо </a:t>
            </a:r>
            <a: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дерегуляції</a:t>
            </a:r>
            <a: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господарської</a:t>
            </a:r>
            <a:b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endParaRPr lang="ru-RU" sz="2100" b="1" dirty="0">
              <a:ln w="10160">
                <a:solidFill>
                  <a:srgbClr val="4BACC6">
                    <a:lumMod val="50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558846" y="1953410"/>
            <a:ext cx="1008113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131</a:t>
            </a:r>
          </a:p>
          <a:p>
            <a:pPr algn="ctr"/>
            <a:r>
              <a:rPr lang="uk-UA" sz="1300" b="1" i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завдання</a:t>
            </a:r>
          </a:p>
          <a:p>
            <a:pPr algn="ctr"/>
            <a:endParaRPr lang="uk-UA" sz="600" b="1" i="1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uk-UA" sz="1000" b="1" i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(146 заходів)</a:t>
            </a:r>
          </a:p>
          <a:p>
            <a:pPr algn="ctr"/>
            <a:endParaRPr lang="ru-RU" sz="1400" b="1" i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Скругленный прямоугольник 4"/>
          <p:cNvSpPr txBox="1">
            <a:spLocks/>
          </p:cNvSpPr>
          <p:nvPr/>
        </p:nvSpPr>
        <p:spPr>
          <a:xfrm>
            <a:off x="6822554" y="2545880"/>
            <a:ext cx="2052230" cy="2059336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2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44600">
              <a:lnSpc>
                <a:spcPct val="90000"/>
              </a:lnSpc>
              <a:spcAft>
                <a:spcPct val="35000"/>
              </a:spcAft>
            </a:pPr>
            <a: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Економічний ефект</a:t>
            </a:r>
          </a:p>
          <a:p>
            <a:pPr algn="r" defTabSz="1244600">
              <a:lnSpc>
                <a:spcPct val="90000"/>
              </a:lnSpc>
              <a:spcAft>
                <a:spcPct val="35000"/>
              </a:spcAft>
            </a:pPr>
            <a:r>
              <a:rPr lang="uk-UA" sz="36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/>
                <a:cs typeface="Calibri"/>
              </a:rPr>
              <a:t>≈</a:t>
            </a:r>
            <a:r>
              <a:rPr lang="uk-UA" sz="36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50-70</a:t>
            </a:r>
            <a:r>
              <a:rPr lang="uk-UA" sz="32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100" b="1" dirty="0" smtClean="0">
                <a:ln w="10160">
                  <a:solidFill>
                    <a:srgbClr val="4BACC6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млрд. грн</a:t>
            </a:r>
            <a:endParaRPr lang="ru-RU" sz="2100" b="1" dirty="0">
              <a:ln w="10160">
                <a:solidFill>
                  <a:srgbClr val="4BACC6">
                    <a:lumMod val="50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Объект 3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8440035"/>
              </p:ext>
            </p:extLst>
          </p:nvPr>
        </p:nvGraphicFramePr>
        <p:xfrm>
          <a:off x="-475437" y="5316043"/>
          <a:ext cx="9630053" cy="154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125810" y="4867141"/>
            <a:ext cx="8748974" cy="576064"/>
          </a:xfrm>
          <a:prstGeom prst="snip2DiagRect">
            <a:avLst>
              <a:gd name="adj1" fmla="val 50000"/>
              <a:gd name="adj2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uk-UA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 виконання Плану заходів щодо дерегуляції господарської діяльності               </a:t>
            </a:r>
            <a:r>
              <a:rPr lang="uk-UA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9 місяців 2015 року</a:t>
            </a:r>
            <a:endParaRPr lang="ru-RU" b="1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92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590" y="476672"/>
            <a:ext cx="2369196" cy="1778009"/>
          </a:xfrm>
          <a:prstGeom prst="rect">
            <a:avLst/>
          </a:prstGeom>
        </p:spPr>
      </p:pic>
      <p:grpSp>
        <p:nvGrpSpPr>
          <p:cNvPr id="43" name="Diagram group"/>
          <p:cNvGrpSpPr/>
          <p:nvPr/>
        </p:nvGrpSpPr>
        <p:grpSpPr>
          <a:xfrm>
            <a:off x="7020272" y="4118267"/>
            <a:ext cx="1270134" cy="1242392"/>
            <a:chOff x="6178574" y="2728302"/>
            <a:chExt cx="1270134" cy="1242392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44" name="Группа 43"/>
            <p:cNvGrpSpPr/>
            <p:nvPr/>
          </p:nvGrpSpPr>
          <p:grpSpPr>
            <a:xfrm>
              <a:off x="6178574" y="2728302"/>
              <a:ext cx="1270134" cy="1242392"/>
              <a:chOff x="6178574" y="2728302"/>
              <a:chExt cx="1270134" cy="1242392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45" name="Прямоугольник с двумя скругленными противолежащими углами 44"/>
              <p:cNvSpPr/>
              <p:nvPr/>
            </p:nvSpPr>
            <p:spPr>
              <a:xfrm>
                <a:off x="6178574" y="2954587"/>
                <a:ext cx="1270134" cy="1016107"/>
              </a:xfrm>
              <a:prstGeom prst="round2Diag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3">
                <a:scrgbClr r="0" g="0" b="0"/>
              </a:lnRef>
              <a:fillRef idx="1">
                <a:schemeClr val="accent4">
                  <a:hueOff val="-4464770"/>
                  <a:satOff val="26899"/>
                  <a:lumOff val="2156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6" name="Прямоугольник 45"/>
              <p:cNvSpPr/>
              <p:nvPr/>
            </p:nvSpPr>
            <p:spPr>
              <a:xfrm>
                <a:off x="6228176" y="2728302"/>
                <a:ext cx="1220532" cy="123172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60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</a:rPr>
                  <a:t>ЗМЕНШЕННЯ ДЕРЖАВНИХ ВИДАТКІВ</a:t>
                </a:r>
                <a:endParaRPr lang="ru-RU" sz="1600" kern="1200" cap="none" spc="0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/>
                </a:endParaRPr>
              </a:p>
            </p:txBody>
          </p:sp>
        </p:grpSp>
      </p:grpSp>
      <p:grpSp>
        <p:nvGrpSpPr>
          <p:cNvPr id="39" name="Diagram group"/>
          <p:cNvGrpSpPr/>
          <p:nvPr/>
        </p:nvGrpSpPr>
        <p:grpSpPr>
          <a:xfrm>
            <a:off x="6697054" y="2276873"/>
            <a:ext cx="1270134" cy="1394963"/>
            <a:chOff x="5673187" y="965766"/>
            <a:chExt cx="1270134" cy="1394963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40" name="Группа 39"/>
            <p:cNvGrpSpPr/>
            <p:nvPr/>
          </p:nvGrpSpPr>
          <p:grpSpPr>
            <a:xfrm>
              <a:off x="5673187" y="965766"/>
              <a:ext cx="1270134" cy="1394963"/>
              <a:chOff x="5673187" y="965766"/>
              <a:chExt cx="1270134" cy="1394963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41" name="Прямоугольник с двумя скругленными противолежащими углами 40"/>
              <p:cNvSpPr/>
              <p:nvPr/>
            </p:nvSpPr>
            <p:spPr>
              <a:xfrm>
                <a:off x="5673187" y="1344622"/>
                <a:ext cx="1270134" cy="1016107"/>
              </a:xfrm>
              <a:prstGeom prst="round2Diag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3">
                <a:scrgbClr r="0" g="0" b="0"/>
              </a:lnRef>
              <a:fillRef idx="1">
                <a:schemeClr val="accent4">
                  <a:hueOff val="-3571816"/>
                  <a:satOff val="21519"/>
                  <a:lumOff val="1725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2" name="Прямоугольник 41"/>
              <p:cNvSpPr/>
              <p:nvPr/>
            </p:nvSpPr>
            <p:spPr>
              <a:xfrm>
                <a:off x="5722789" y="965766"/>
                <a:ext cx="1170930" cy="134536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60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</a:rPr>
                  <a:t>ДОДАТКОВІ ПОДАТКИ</a:t>
                </a:r>
                <a:endParaRPr lang="ru-RU" sz="1600" kern="1200" cap="none" spc="0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/>
                </a:endParaRPr>
              </a:p>
            </p:txBody>
          </p:sp>
        </p:grpSp>
      </p:grpSp>
      <p:grpSp>
        <p:nvGrpSpPr>
          <p:cNvPr id="35" name="Diagram group"/>
          <p:cNvGrpSpPr/>
          <p:nvPr/>
        </p:nvGrpSpPr>
        <p:grpSpPr>
          <a:xfrm>
            <a:off x="5076056" y="1153288"/>
            <a:ext cx="1270134" cy="1376147"/>
            <a:chOff x="4296089" y="-428050"/>
            <a:chExt cx="1270134" cy="1376147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36" name="Группа 35"/>
            <p:cNvGrpSpPr/>
            <p:nvPr/>
          </p:nvGrpSpPr>
          <p:grpSpPr>
            <a:xfrm>
              <a:off x="4296089" y="-428050"/>
              <a:ext cx="1270134" cy="1376147"/>
              <a:chOff x="4296089" y="-428050"/>
              <a:chExt cx="1270134" cy="1376147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37" name="Прямоугольник с двумя скругленными противолежащими углами 36"/>
              <p:cNvSpPr/>
              <p:nvPr/>
            </p:nvSpPr>
            <p:spPr>
              <a:xfrm>
                <a:off x="4296089" y="-68010"/>
                <a:ext cx="1270134" cy="1016107"/>
              </a:xfrm>
              <a:prstGeom prst="round2Diag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3">
                <a:scrgbClr r="0" g="0" b="0"/>
              </a:lnRef>
              <a:fillRef idx="1">
                <a:schemeClr val="accent4">
                  <a:hueOff val="-2678862"/>
                  <a:satOff val="16139"/>
                  <a:lumOff val="1294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38" name="Прямоугольник 37"/>
              <p:cNvSpPr/>
              <p:nvPr/>
            </p:nvSpPr>
            <p:spPr>
              <a:xfrm>
                <a:off x="4332686" y="-428050"/>
                <a:ext cx="1233537" cy="134895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60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</a:rPr>
                  <a:t>ДЕТЕНІЗАЦІЯ БІЗНЕСУ</a:t>
                </a:r>
                <a:endParaRPr lang="ru-RU" sz="1600" kern="1200" cap="none" spc="0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/>
                </a:endParaRPr>
              </a:p>
            </p:txBody>
          </p:sp>
        </p:grpSp>
      </p:grpSp>
      <p:grpSp>
        <p:nvGrpSpPr>
          <p:cNvPr id="30" name="Diagram group"/>
          <p:cNvGrpSpPr/>
          <p:nvPr/>
        </p:nvGrpSpPr>
        <p:grpSpPr>
          <a:xfrm>
            <a:off x="2792261" y="1057244"/>
            <a:ext cx="1293655" cy="1472458"/>
            <a:chOff x="2439782" y="-437530"/>
            <a:chExt cx="1293655" cy="147245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31" name="Группа 30"/>
            <p:cNvGrpSpPr/>
            <p:nvPr/>
          </p:nvGrpSpPr>
          <p:grpSpPr>
            <a:xfrm>
              <a:off x="2439782" y="-437530"/>
              <a:ext cx="1293655" cy="1472458"/>
              <a:chOff x="2439782" y="-437530"/>
              <a:chExt cx="1293655" cy="1472458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32" name="Прямоугольник с двумя скругленными противолежащими углами 31"/>
              <p:cNvSpPr/>
              <p:nvPr/>
            </p:nvSpPr>
            <p:spPr>
              <a:xfrm>
                <a:off x="2439782" y="4"/>
                <a:ext cx="1293655" cy="1034924"/>
              </a:xfrm>
              <a:prstGeom prst="round2Diag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3">
                <a:scrgbClr r="0" g="0" b="0"/>
              </a:lnRef>
              <a:fillRef idx="1">
                <a:schemeClr val="accent4">
                  <a:hueOff val="-1785908"/>
                  <a:satOff val="10760"/>
                  <a:lumOff val="862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33" name="Прямоугольник 32"/>
              <p:cNvSpPr/>
              <p:nvPr/>
            </p:nvSpPr>
            <p:spPr>
              <a:xfrm>
                <a:off x="2490302" y="-437530"/>
                <a:ext cx="1192613" cy="141645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60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</a:rPr>
                  <a:t>ЛІКВІДАЦІЯ КОРУПЦІЇ</a:t>
                </a:r>
                <a:endParaRPr lang="ru-RU" sz="1600" kern="1200" cap="none" spc="0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/>
                </a:endParaRPr>
              </a:p>
            </p:txBody>
          </p:sp>
        </p:grpSp>
      </p:grpSp>
      <p:grpSp>
        <p:nvGrpSpPr>
          <p:cNvPr id="26" name="Diagram group"/>
          <p:cNvGrpSpPr/>
          <p:nvPr/>
        </p:nvGrpSpPr>
        <p:grpSpPr>
          <a:xfrm>
            <a:off x="1259632" y="2420888"/>
            <a:ext cx="1384340" cy="1250948"/>
            <a:chOff x="-1373516" y="589462"/>
            <a:chExt cx="1384340" cy="125094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27" name="Группа 26"/>
            <p:cNvGrpSpPr/>
            <p:nvPr/>
          </p:nvGrpSpPr>
          <p:grpSpPr>
            <a:xfrm>
              <a:off x="-1373516" y="589462"/>
              <a:ext cx="1384340" cy="1250948"/>
              <a:chOff x="-1373516" y="589462"/>
              <a:chExt cx="1384340" cy="1250948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28" name="Прямоугольник с двумя скругленными противолежащими углами 27"/>
              <p:cNvSpPr/>
              <p:nvPr/>
            </p:nvSpPr>
            <p:spPr>
              <a:xfrm>
                <a:off x="-1373516" y="805486"/>
                <a:ext cx="1384340" cy="1034924"/>
              </a:xfrm>
              <a:prstGeom prst="round2Diag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3">
                <a:scrgbClr r="0" g="0" b="0"/>
              </a:lnRef>
              <a:fillRef idx="1">
                <a:schemeClr val="accent4">
                  <a:hueOff val="-892954"/>
                  <a:satOff val="5380"/>
                  <a:lumOff val="431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9" name="Прямоугольник 28"/>
              <p:cNvSpPr/>
              <p:nvPr/>
            </p:nvSpPr>
            <p:spPr>
              <a:xfrm>
                <a:off x="-1373516" y="589462"/>
                <a:ext cx="1283298" cy="93388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60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</a:rPr>
                  <a:t>І</a:t>
                </a:r>
                <a:r>
                  <a:rPr lang="uk-UA" sz="1600" kern="1200" cap="none" spc="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  <a:effectLst/>
                  </a:rPr>
                  <a:t>НВЕСТИЦІЇ</a:t>
                </a:r>
                <a:endParaRPr lang="ru-RU" sz="1600" kern="1200" cap="none" spc="0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/>
                </a:endParaRPr>
              </a:p>
            </p:txBody>
          </p:sp>
        </p:grpSp>
      </p:grpSp>
      <p:grpSp>
        <p:nvGrpSpPr>
          <p:cNvPr id="22" name="Diagram group"/>
          <p:cNvGrpSpPr/>
          <p:nvPr/>
        </p:nvGrpSpPr>
        <p:grpSpPr>
          <a:xfrm>
            <a:off x="899592" y="4221088"/>
            <a:ext cx="1397134" cy="1272435"/>
            <a:chOff x="731271" y="2714812"/>
            <a:chExt cx="1397134" cy="1272435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23" name="Группа 22"/>
            <p:cNvGrpSpPr/>
            <p:nvPr/>
          </p:nvGrpSpPr>
          <p:grpSpPr>
            <a:xfrm>
              <a:off x="731271" y="2714812"/>
              <a:ext cx="1397134" cy="1272435"/>
              <a:chOff x="731271" y="2714812"/>
              <a:chExt cx="1397134" cy="1272435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24" name="Прямоугольник с двумя скругленными противолежащими углами 23"/>
              <p:cNvSpPr/>
              <p:nvPr/>
            </p:nvSpPr>
            <p:spPr>
              <a:xfrm>
                <a:off x="731271" y="2952323"/>
                <a:ext cx="1397134" cy="1034924"/>
              </a:xfrm>
              <a:prstGeom prst="round2Diag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3">
                <a:scrgbClr r="0" g="0" b="0"/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5" name="Прямоугольник 24"/>
              <p:cNvSpPr/>
              <p:nvPr/>
            </p:nvSpPr>
            <p:spPr>
              <a:xfrm>
                <a:off x="803279" y="2714812"/>
                <a:ext cx="1296092" cy="93388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600" kern="1200" cap="none" spc="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  <a:effectLst/>
                  </a:rPr>
                  <a:t>ЗРОСТАННЯ</a:t>
                </a:r>
                <a:r>
                  <a:rPr lang="uk-UA" sz="1600" b="1" kern="1200" cap="none" spc="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  <a:effectLst/>
                  </a:rPr>
                  <a:t> </a:t>
                </a:r>
                <a:r>
                  <a:rPr lang="uk-UA" sz="1600" kern="1200" cap="none" spc="0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rgbClr val="FFFFFF"/>
                    </a:solidFill>
                    <a:effectLst/>
                  </a:rPr>
                  <a:t>ЕКОНОМІКИ</a:t>
                </a:r>
                <a:endParaRPr lang="ru-RU" sz="1600" kern="1200" cap="none" spc="0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/>
                </a:endParaRPr>
              </a:p>
            </p:txBody>
          </p:sp>
        </p:grpSp>
      </p:grpSp>
      <p:graphicFrame>
        <p:nvGraphicFramePr>
          <p:cNvPr id="18" name="Объект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9729050"/>
              </p:ext>
            </p:extLst>
          </p:nvPr>
        </p:nvGraphicFramePr>
        <p:xfrm>
          <a:off x="323528" y="2102043"/>
          <a:ext cx="8495769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Скругленный прямоугольник 4"/>
          <p:cNvSpPr/>
          <p:nvPr/>
        </p:nvSpPr>
        <p:spPr>
          <a:xfrm>
            <a:off x="899592" y="476672"/>
            <a:ext cx="6408712" cy="432048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kern="12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Економічний ефект від реалізації Плану заходів щодо дерегуляції господарської діяльності до 2020 року</a:t>
            </a:r>
            <a:endParaRPr lang="ru-RU" sz="2800" b="1" kern="1200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80827228"/>
              </p:ext>
            </p:extLst>
          </p:nvPr>
        </p:nvGraphicFramePr>
        <p:xfrm>
          <a:off x="4103948" y="6381328"/>
          <a:ext cx="4757359" cy="307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78333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Схема 33"/>
          <p:cNvGraphicFramePr/>
          <p:nvPr>
            <p:extLst>
              <p:ext uri="{D42A27DB-BD31-4B8C-83A1-F6EECF244321}">
                <p14:modId xmlns:p14="http://schemas.microsoft.com/office/powerpoint/2010/main" val="3221995623"/>
              </p:ext>
            </p:extLst>
          </p:nvPr>
        </p:nvGraphicFramePr>
        <p:xfrm>
          <a:off x="251520" y="274638"/>
          <a:ext cx="8640960" cy="1094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1331640" y="260648"/>
            <a:ext cx="763284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200" b="1" cap="none" spc="0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Стан виконання</a:t>
            </a:r>
          </a:p>
          <a:p>
            <a:pPr algn="ctr"/>
            <a:r>
              <a:rPr lang="uk-UA" sz="2200" b="1" cap="none" spc="0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Плану заходів щодо дерегуляції господарської діяльності </a:t>
            </a:r>
          </a:p>
          <a:p>
            <a:pPr algn="ctr"/>
            <a:r>
              <a:rPr lang="uk-UA" sz="2200" b="1" dirty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</a:t>
            </a:r>
            <a:r>
              <a:rPr lang="uk-UA" sz="2200" b="1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І, ІІ кварталах 2015 року</a:t>
            </a:r>
            <a:endParaRPr lang="ru-RU" sz="2200" b="1" cap="none" spc="0" dirty="0"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</a:ln>
              <a:solidFill>
                <a:srgbClr val="235C6B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40" name="Объект 3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432288"/>
              </p:ext>
            </p:extLst>
          </p:nvPr>
        </p:nvGraphicFramePr>
        <p:xfrm>
          <a:off x="203549" y="1556793"/>
          <a:ext cx="8689521" cy="4822878"/>
        </p:xfrm>
        <a:graphic>
          <a:graphicData uri="http://schemas.openxmlformats.org/drawingml/2006/table">
            <a:tbl>
              <a:tblPr firstRow="1" firstCol="1" bandRow="1">
                <a:effectLst/>
                <a:tableStyleId>{35758FB7-9AC5-4552-8A53-C91805E547FA}</a:tableStyleId>
              </a:tblPr>
              <a:tblGrid>
                <a:gridCol w="1326506"/>
                <a:gridCol w="92910"/>
                <a:gridCol w="420841"/>
                <a:gridCol w="518643"/>
                <a:gridCol w="511574"/>
                <a:gridCol w="606789"/>
                <a:gridCol w="507225"/>
                <a:gridCol w="506683"/>
                <a:gridCol w="507225"/>
                <a:gridCol w="517012"/>
                <a:gridCol w="511032"/>
                <a:gridCol w="573239"/>
                <a:gridCol w="511574"/>
                <a:gridCol w="511032"/>
                <a:gridCol w="574783"/>
                <a:gridCol w="492453"/>
              </a:tblGrid>
              <a:tr h="5040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Відповідальний виконавець (ЦОВВ)</a:t>
                      </a: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Номер пункту (</a:t>
                      </a:r>
                      <a: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завдання)</a:t>
                      </a:r>
                      <a:b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Плану </a:t>
                      </a: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заходів щодо дерегуляції господарської діяльності</a:t>
                      </a: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gridSpan="1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1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І квартал 2015 року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BA0BB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1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Мінагрополітики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7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788">
                <a:tc gridSpan="1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1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ІІ квартал 2015 року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Мінекономрозвитку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19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35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79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94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105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130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МОЗ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Мінсоцполітики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МВС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118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Мінприроди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27/1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29/1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29/2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32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95</a:t>
                      </a:r>
                      <a:endParaRPr lang="ru-RU" sz="1000" b="1" i="0" cap="none" spc="0" dirty="0" smtClean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7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Мінінфраструктури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39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Мін'юст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34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65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Мінрегіон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85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Антимонопольний комітет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38/1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Мінагрополітики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74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75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81/1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81/2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81/3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83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84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Міненерговугілля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Адміністрація Держспецзв’язку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117/1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НКРЗІ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129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131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НКРЕКП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166650"/>
              </p:ext>
            </p:extLst>
          </p:nvPr>
        </p:nvGraphicFramePr>
        <p:xfrm>
          <a:off x="7164288" y="6453336"/>
          <a:ext cx="1686806" cy="288032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843403"/>
                <a:gridCol w="843403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виконано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не виконано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7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Схема 33"/>
          <p:cNvGraphicFramePr/>
          <p:nvPr>
            <p:extLst>
              <p:ext uri="{D42A27DB-BD31-4B8C-83A1-F6EECF244321}">
                <p14:modId xmlns:p14="http://schemas.microsoft.com/office/powerpoint/2010/main" val="4084702082"/>
              </p:ext>
            </p:extLst>
          </p:nvPr>
        </p:nvGraphicFramePr>
        <p:xfrm>
          <a:off x="251520" y="274638"/>
          <a:ext cx="8640960" cy="1094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1331640" y="260648"/>
            <a:ext cx="763284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200" b="1" dirty="0" smtClean="0">
                <a:ln w="12700">
                  <a:solidFill>
                    <a:srgbClr val="4BACC6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rgbClr val="4BACC6">
                      <a:lumMod val="60000"/>
                      <a:lumOff val="40000"/>
                    </a:srgbClr>
                  </a:outerShdw>
                </a:effectLst>
              </a:rPr>
              <a:t>Стан виконання</a:t>
            </a:r>
          </a:p>
          <a:p>
            <a:pPr algn="ctr"/>
            <a:r>
              <a:rPr lang="uk-UA" sz="2200" b="1" dirty="0" smtClean="0">
                <a:ln w="12700">
                  <a:solidFill>
                    <a:srgbClr val="4BACC6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rgbClr val="4BACC6">
                      <a:lumMod val="60000"/>
                      <a:lumOff val="40000"/>
                    </a:srgbClr>
                  </a:outerShdw>
                </a:effectLst>
              </a:rPr>
              <a:t>Плану заходів щодо дерегуляції господарської діяльності </a:t>
            </a:r>
          </a:p>
          <a:p>
            <a:pPr algn="ctr"/>
            <a:r>
              <a:rPr lang="uk-UA" sz="2200" b="1" dirty="0" smtClean="0">
                <a:ln w="12700">
                  <a:solidFill>
                    <a:srgbClr val="4BACC6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rgbClr val="4BACC6">
                      <a:lumMod val="60000"/>
                      <a:lumOff val="40000"/>
                    </a:srgbClr>
                  </a:outerShdw>
                </a:effectLst>
              </a:rPr>
              <a:t>у ІІІ кварталі 2015 року</a:t>
            </a:r>
            <a:endParaRPr lang="ru-RU" sz="2200" b="1" dirty="0">
              <a:ln w="12700">
                <a:solidFill>
                  <a:srgbClr val="4BACC6">
                    <a:lumMod val="60000"/>
                    <a:lumOff val="40000"/>
                  </a:srgbClr>
                </a:solidFill>
                <a:prstDash val="solid"/>
              </a:ln>
              <a:solidFill>
                <a:srgbClr val="235C6B"/>
              </a:solidFill>
              <a:effectLst>
                <a:outerShdw blurRad="12700" dist="38100" dir="2700000" algn="tl" rotWithShape="0">
                  <a:srgbClr val="4BACC6">
                    <a:lumMod val="60000"/>
                    <a:lumOff val="40000"/>
                  </a:srgbClr>
                </a:outerShdw>
              </a:effectLst>
            </a:endParaRPr>
          </a:p>
        </p:txBody>
      </p:sp>
      <p:graphicFrame>
        <p:nvGraphicFramePr>
          <p:cNvPr id="40" name="Объект 3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525289"/>
              </p:ext>
            </p:extLst>
          </p:nvPr>
        </p:nvGraphicFramePr>
        <p:xfrm>
          <a:off x="203548" y="1700807"/>
          <a:ext cx="8645297" cy="4542157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1256135"/>
                <a:gridCol w="275228"/>
                <a:gridCol w="275228"/>
                <a:gridCol w="550456"/>
                <a:gridCol w="550456"/>
                <a:gridCol w="550456"/>
                <a:gridCol w="550456"/>
                <a:gridCol w="4636882"/>
              </a:tblGrid>
              <a:tr h="57606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Відповідальний виконавець (ЦОВВ)</a:t>
                      </a: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Номер пункту (</a:t>
                      </a:r>
                      <a: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завдання)</a:t>
                      </a:r>
                      <a:b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Плану </a:t>
                      </a: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заходів щодо дерегуляції господарської діяльності</a:t>
                      </a: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ІІІ </a:t>
                      </a:r>
                      <a:r>
                        <a:rPr lang="uk-UA" sz="1000" i="1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квартал 2015 року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BA0BB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Мінекономрозвитку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64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92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45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Мінсоцполітики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6/1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6/2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МВС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25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445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Мінрегіон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91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117/1</a:t>
                      </a:r>
                      <a:endParaRPr lang="ru-RU" sz="700" b="1" i="0" cap="none" spc="0" dirty="0" smtClean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Антимонопольний комітет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37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38/1</a:t>
                      </a:r>
                      <a:endParaRPr lang="ru-RU" sz="700" b="1" i="0" cap="none" spc="0" dirty="0" smtClean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Мінагрополітики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69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D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70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DE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73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DE00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Адміністрація Держспецзв’язку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121/1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Мінфін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54</a:t>
                      </a:r>
                      <a:r>
                        <a:rPr lang="uk-UA" sz="11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/>
                      </a:r>
                      <a:br>
                        <a:rPr lang="uk-UA" sz="11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uk-UA" sz="7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(знято</a:t>
                      </a:r>
                      <a:r>
                        <a:rPr lang="uk-UA" sz="700" i="0" cap="none" spc="0" baseline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з контролю)</a:t>
                      </a:r>
                      <a:endParaRPr lang="ru-RU" sz="700" b="1" i="0" cap="none" spc="0" dirty="0" smtClean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56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59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111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93931"/>
              </p:ext>
            </p:extLst>
          </p:nvPr>
        </p:nvGraphicFramePr>
        <p:xfrm>
          <a:off x="7164288" y="6453336"/>
          <a:ext cx="1686806" cy="288032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843403"/>
                <a:gridCol w="843403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виконано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не виконано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24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Схема 33"/>
          <p:cNvGraphicFramePr/>
          <p:nvPr>
            <p:extLst>
              <p:ext uri="{D42A27DB-BD31-4B8C-83A1-F6EECF244321}">
                <p14:modId xmlns:p14="http://schemas.microsoft.com/office/powerpoint/2010/main" val="2333026240"/>
              </p:ext>
            </p:extLst>
          </p:nvPr>
        </p:nvGraphicFramePr>
        <p:xfrm>
          <a:off x="251520" y="274638"/>
          <a:ext cx="8640960" cy="1094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1331640" y="260648"/>
            <a:ext cx="763284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200" b="1" cap="none" spc="0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Стан виконання</a:t>
            </a:r>
          </a:p>
          <a:p>
            <a:pPr algn="ctr"/>
            <a:r>
              <a:rPr lang="uk-UA" sz="2200" b="1" cap="none" spc="0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Плану заходів щодо дерегуляції господарської діяльності </a:t>
            </a:r>
          </a:p>
          <a:p>
            <a:pPr algn="ctr"/>
            <a:r>
              <a:rPr lang="uk-UA" sz="2200" b="1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 </a:t>
            </a:r>
            <a:r>
              <a:rPr lang="en-US" sz="2200" b="1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IV </a:t>
            </a:r>
            <a:r>
              <a:rPr lang="uk-UA" sz="2200" b="1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кварталі 2015 року</a:t>
            </a:r>
            <a:endParaRPr lang="ru-RU" sz="2200" b="1" cap="none" spc="0" dirty="0"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</a:ln>
              <a:solidFill>
                <a:srgbClr val="235C6B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40" name="Объект 3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614055"/>
              </p:ext>
            </p:extLst>
          </p:nvPr>
        </p:nvGraphicFramePr>
        <p:xfrm>
          <a:off x="203548" y="1700809"/>
          <a:ext cx="8645294" cy="4699240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1256135"/>
                <a:gridCol w="87981"/>
                <a:gridCol w="398516"/>
                <a:gridCol w="491129"/>
                <a:gridCol w="484435"/>
                <a:gridCol w="574598"/>
                <a:gridCol w="480317"/>
                <a:gridCol w="541354"/>
                <a:gridCol w="541353"/>
                <a:gridCol w="541354"/>
                <a:gridCol w="541354"/>
                <a:gridCol w="541353"/>
                <a:gridCol w="541354"/>
                <a:gridCol w="541354"/>
                <a:gridCol w="541353"/>
                <a:gridCol w="541354"/>
              </a:tblGrid>
              <a:tr h="57606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Відповідальний виконавець (ЦОВВ)</a:t>
                      </a: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Номер пункту (</a:t>
                      </a:r>
                      <a: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завдання)</a:t>
                      </a:r>
                      <a:b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uk-UA" sz="1100" i="0" kern="160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Плану </a:t>
                      </a:r>
                      <a:r>
                        <a:rPr lang="uk-UA" sz="1100" i="0" kern="160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заходів щодо дерегуляції господарської діяльності</a:t>
                      </a:r>
                      <a:endParaRPr lang="ru-RU" sz="1100" b="1" i="0" kern="160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A9A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gridSpan="1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І</a:t>
                      </a:r>
                      <a:r>
                        <a:rPr lang="en-US" sz="1000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V</a:t>
                      </a:r>
                      <a:r>
                        <a:rPr lang="uk-UA" sz="1000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000" i="1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квартал 2015 року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3BA0BB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Мінекономрозвитку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5/1</a:t>
                      </a:r>
                      <a:endParaRPr lang="ru-RU" sz="1000" b="1" i="0" cap="none" spc="0" dirty="0" smtClean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47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99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106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107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110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112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113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116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МОЗ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Мінприроди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101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102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0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</a:t>
                      </a:r>
                      <a:r>
                        <a:rPr lang="de-DE" sz="10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’</a:t>
                      </a:r>
                      <a:r>
                        <a:rPr lang="uk-UA" sz="10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юст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109/1</a:t>
                      </a:r>
                      <a:endParaRPr lang="ru-RU" sz="700" b="1" i="0" cap="none" spc="0" dirty="0" smtClean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Мінрегіон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109/2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Мінагрополітики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57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Адміністрація Держспецзв’язку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109/3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124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Мінфін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55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НКРЗІ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123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125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128/1</a:t>
                      </a: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128/2</a:t>
                      </a:r>
                      <a:endParaRPr lang="ru-RU" sz="1000" b="1" i="0" cap="none" spc="0" dirty="0" smtClean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0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НКРЕКП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97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98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Держенерго-збереження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0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103</a:t>
                      </a: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700" b="1" i="0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889260"/>
              </p:ext>
            </p:extLst>
          </p:nvPr>
        </p:nvGraphicFramePr>
        <p:xfrm>
          <a:off x="7092280" y="6453336"/>
          <a:ext cx="1686806" cy="288032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843403"/>
                <a:gridCol w="843403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виконано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i="1" cap="none" spc="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не виконано</a:t>
                      </a:r>
                      <a:endParaRPr lang="ru-RU" sz="1000" b="1" i="1" cap="none" spc="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46009" marR="46009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05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179512" y="260648"/>
            <a:ext cx="8640960" cy="1094006"/>
            <a:chOff x="0" y="0"/>
            <a:chExt cx="8640960" cy="109400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с двумя скругленными противолежащими углами 17"/>
            <p:cNvSpPr/>
            <p:nvPr/>
          </p:nvSpPr>
          <p:spPr>
            <a:xfrm>
              <a:off x="0" y="0"/>
              <a:ext cx="8640960" cy="1094006"/>
            </a:xfrm>
            <a:prstGeom prst="round2Diag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sp3d prstMaterial="plastic">
              <a:bevelT w="127000" h="25400" prst="relaxedInset"/>
            </a:sp3d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890997" y="53405"/>
              <a:ext cx="6696557" cy="9871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000" tIns="76200" rIns="76200" bIns="76200" numCol="1" spcCol="1270" anchor="ctr" anchorCtr="1">
              <a:no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coolSlant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1" kern="1200" cap="none" spc="0" dirty="0">
                <a:ln w="9525">
                  <a:solidFill>
                    <a:srgbClr val="333399"/>
                  </a:solidFill>
                  <a:prstDash val="solid"/>
                </a:ln>
                <a:solidFill>
                  <a:srgbClr val="3366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endParaRPr>
            </a:p>
          </p:txBody>
        </p:sp>
      </p:grp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23528" y="370049"/>
            <a:ext cx="1229245" cy="875204"/>
          </a:xfrm>
          <a:prstGeom prst="round2Diag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Прямоугольник 20"/>
          <p:cNvSpPr/>
          <p:nvPr/>
        </p:nvSpPr>
        <p:spPr>
          <a:xfrm>
            <a:off x="539552" y="370049"/>
            <a:ext cx="92170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Стан виконання (за розділами)</a:t>
            </a:r>
            <a:endParaRPr lang="ru-RU" b="1" dirty="0"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</a:ln>
              <a:solidFill>
                <a:srgbClr val="235C6B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uk-UA" b="1" dirty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Плану заходів щодо дерегуляції господарської </a:t>
            </a:r>
            <a:r>
              <a:rPr lang="uk-UA" b="1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діяльності  </a:t>
            </a:r>
          </a:p>
          <a:p>
            <a:pPr algn="ctr"/>
            <a:r>
              <a:rPr lang="uk-UA" b="1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 2015 році</a:t>
            </a:r>
            <a:endParaRPr lang="ru-RU" b="1" dirty="0"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</a:ln>
              <a:solidFill>
                <a:srgbClr val="235C6B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45" name="Объект 4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544693"/>
              </p:ext>
            </p:extLst>
          </p:nvPr>
        </p:nvGraphicFramePr>
        <p:xfrm>
          <a:off x="179512" y="1600200"/>
          <a:ext cx="8640960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9544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Объект 4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028840"/>
              </p:ext>
            </p:extLst>
          </p:nvPr>
        </p:nvGraphicFramePr>
        <p:xfrm>
          <a:off x="323528" y="1700808"/>
          <a:ext cx="864096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0" name="Схема 49"/>
          <p:cNvGraphicFramePr/>
          <p:nvPr>
            <p:extLst>
              <p:ext uri="{D42A27DB-BD31-4B8C-83A1-F6EECF244321}">
                <p14:modId xmlns:p14="http://schemas.microsoft.com/office/powerpoint/2010/main" val="916858839"/>
              </p:ext>
            </p:extLst>
          </p:nvPr>
        </p:nvGraphicFramePr>
        <p:xfrm>
          <a:off x="251520" y="274638"/>
          <a:ext cx="8640960" cy="1094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1763688" y="332656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Графік </a:t>
            </a:r>
            <a:r>
              <a:rPr lang="ru-RU" b="1" dirty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виконання</a:t>
            </a:r>
          </a:p>
          <a:p>
            <a:pPr algn="ctr"/>
            <a:r>
              <a:rPr lang="uk-UA" b="1" dirty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Плану заходів щодо дерегуляції господарської діяльності </a:t>
            </a:r>
          </a:p>
          <a:p>
            <a:pPr algn="ctr"/>
            <a:r>
              <a:rPr lang="uk-UA" b="1" dirty="0">
                <a:ln w="127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235C6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 2015 році</a:t>
            </a:r>
            <a:endParaRPr lang="ru-RU" b="1" dirty="0"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</a:ln>
              <a:solidFill>
                <a:srgbClr val="235C6B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29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2760</TotalTime>
  <Words>434</Words>
  <Application>Microsoft Office PowerPoint</Application>
  <PresentationFormat>Экран (4:3)</PresentationFormat>
  <Paragraphs>243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User</dc:creator>
  <cp:lastModifiedBy>user</cp:lastModifiedBy>
  <cp:revision>256</cp:revision>
  <cp:lastPrinted>2015-11-03T15:09:59Z</cp:lastPrinted>
  <dcterms:created xsi:type="dcterms:W3CDTF">2014-06-17T09:07:47Z</dcterms:created>
  <dcterms:modified xsi:type="dcterms:W3CDTF">2015-11-03T16:21:52Z</dcterms:modified>
</cp:coreProperties>
</file>